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0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Lst>
  <p:sldSz cy="5143500" cx="9144000"/>
  <p:notesSz cx="6858000" cy="9144000"/>
  <p:embeddedFontLst>
    <p:embeddedFont>
      <p:font typeface="Roboto Thin"/>
      <p:regular r:id="rId30"/>
      <p:bold r:id="rId31"/>
      <p:italic r:id="rId32"/>
      <p:boldItalic r:id="rId33"/>
    </p:embeddedFont>
    <p:embeddedFont>
      <p:font typeface="Roboto Black"/>
      <p:bold r:id="rId34"/>
      <p:boldItalic r:id="rId35"/>
    </p:embeddedFont>
    <p:embeddedFont>
      <p:font typeface="Roboto Medium"/>
      <p:regular r:id="rId36"/>
      <p:bold r:id="rId37"/>
      <p:italic r:id="rId38"/>
      <p:boldItalic r:id="rId39"/>
    </p:embeddedFont>
    <p:embeddedFont>
      <p:font typeface="Roboto"/>
      <p:regular r:id="rId40"/>
      <p:bold r:id="rId41"/>
      <p:italic r:id="rId42"/>
      <p:boldItalic r:id="rId43"/>
    </p:embeddedFont>
    <p:embeddedFont>
      <p:font typeface="Roboto Light"/>
      <p:regular r:id="rId44"/>
      <p:bold r:id="rId45"/>
      <p:italic r:id="rId46"/>
      <p:boldItalic r:id="rId4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15:clr>
            <a:srgbClr val="9AA0A6"/>
          </p15:clr>
        </p15:guide>
        <p15:guide id="2" orient="horz" pos="2232">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DA810314-7939-4141-B701-92FFDA906CC1}">
  <a:tblStyle styleId="{DA810314-7939-4141-B701-92FFDA906CC1}"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orient="horz"/>
        <p:guide pos="2232"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regular.fntdata"/><Relationship Id="rId42" Type="http://schemas.openxmlformats.org/officeDocument/2006/relationships/font" Target="fonts/Roboto-italic.fntdata"/><Relationship Id="rId41" Type="http://schemas.openxmlformats.org/officeDocument/2006/relationships/font" Target="fonts/Roboto-bold.fntdata"/><Relationship Id="rId44" Type="http://schemas.openxmlformats.org/officeDocument/2006/relationships/font" Target="fonts/RobotoLight-regular.fntdata"/><Relationship Id="rId43" Type="http://schemas.openxmlformats.org/officeDocument/2006/relationships/font" Target="fonts/Roboto-boldItalic.fntdata"/><Relationship Id="rId46" Type="http://schemas.openxmlformats.org/officeDocument/2006/relationships/font" Target="fonts/RobotoLight-italic.fntdata"/><Relationship Id="rId45" Type="http://schemas.openxmlformats.org/officeDocument/2006/relationships/font" Target="fonts/RobotoLight-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7" Type="http://schemas.openxmlformats.org/officeDocument/2006/relationships/font" Target="fonts/RobotoLight-bold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RobotoThin-bold.fntdata"/><Relationship Id="rId30" Type="http://schemas.openxmlformats.org/officeDocument/2006/relationships/font" Target="fonts/RobotoThin-regular.fntdata"/><Relationship Id="rId33" Type="http://schemas.openxmlformats.org/officeDocument/2006/relationships/font" Target="fonts/RobotoThin-boldItalic.fntdata"/><Relationship Id="rId32" Type="http://schemas.openxmlformats.org/officeDocument/2006/relationships/font" Target="fonts/RobotoThin-italic.fntdata"/><Relationship Id="rId35" Type="http://schemas.openxmlformats.org/officeDocument/2006/relationships/font" Target="fonts/RobotoBlack-boldItalic.fntdata"/><Relationship Id="rId34" Type="http://schemas.openxmlformats.org/officeDocument/2006/relationships/font" Target="fonts/RobotoBlack-bold.fntdata"/><Relationship Id="rId37" Type="http://schemas.openxmlformats.org/officeDocument/2006/relationships/font" Target="fonts/RobotoMedium-bold.fntdata"/><Relationship Id="rId36" Type="http://schemas.openxmlformats.org/officeDocument/2006/relationships/font" Target="fonts/RobotoMedium-regular.fntdata"/><Relationship Id="rId39" Type="http://schemas.openxmlformats.org/officeDocument/2006/relationships/font" Target="fonts/RobotoMedium-boldItalic.fntdata"/><Relationship Id="rId38" Type="http://schemas.openxmlformats.org/officeDocument/2006/relationships/font" Target="fonts/RobotoMedium-italic.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4" name="Shape 1014"/>
        <p:cNvGrpSpPr/>
        <p:nvPr/>
      </p:nvGrpSpPr>
      <p:grpSpPr>
        <a:xfrm>
          <a:off x="0" y="0"/>
          <a:ext cx="0" cy="0"/>
          <a:chOff x="0" y="0"/>
          <a:chExt cx="0" cy="0"/>
        </a:xfrm>
      </p:grpSpPr>
      <p:sp>
        <p:nvSpPr>
          <p:cNvPr id="1015" name="Google Shape;1015;g8798eb4c4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6" name="Google Shape;1016;g8798eb4c4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7" name="Shape 1117"/>
        <p:cNvGrpSpPr/>
        <p:nvPr/>
      </p:nvGrpSpPr>
      <p:grpSpPr>
        <a:xfrm>
          <a:off x="0" y="0"/>
          <a:ext cx="0" cy="0"/>
          <a:chOff x="0" y="0"/>
          <a:chExt cx="0" cy="0"/>
        </a:xfrm>
      </p:grpSpPr>
      <p:sp>
        <p:nvSpPr>
          <p:cNvPr id="1118" name="Google Shape;1118;g8623a2bef4_1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9" name="Google Shape;1119;g8623a2bef4_1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5" name="Shape 1135"/>
        <p:cNvGrpSpPr/>
        <p:nvPr/>
      </p:nvGrpSpPr>
      <p:grpSpPr>
        <a:xfrm>
          <a:off x="0" y="0"/>
          <a:ext cx="0" cy="0"/>
          <a:chOff x="0" y="0"/>
          <a:chExt cx="0" cy="0"/>
        </a:xfrm>
      </p:grpSpPr>
      <p:sp>
        <p:nvSpPr>
          <p:cNvPr id="1136" name="Google Shape;1136;gb895c586c0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7" name="Google Shape;1137;gb895c586c0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3" name="Shape 1153"/>
        <p:cNvGrpSpPr/>
        <p:nvPr/>
      </p:nvGrpSpPr>
      <p:grpSpPr>
        <a:xfrm>
          <a:off x="0" y="0"/>
          <a:ext cx="0" cy="0"/>
          <a:chOff x="0" y="0"/>
          <a:chExt cx="0" cy="0"/>
        </a:xfrm>
      </p:grpSpPr>
      <p:sp>
        <p:nvSpPr>
          <p:cNvPr id="1154" name="Google Shape;1154;g8798eb4c44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5" name="Google Shape;1155;g8798eb4c44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0" name="Shape 1160"/>
        <p:cNvGrpSpPr/>
        <p:nvPr/>
      </p:nvGrpSpPr>
      <p:grpSpPr>
        <a:xfrm>
          <a:off x="0" y="0"/>
          <a:ext cx="0" cy="0"/>
          <a:chOff x="0" y="0"/>
          <a:chExt cx="0" cy="0"/>
        </a:xfrm>
      </p:grpSpPr>
      <p:sp>
        <p:nvSpPr>
          <p:cNvPr id="1161" name="Google Shape;1161;g8623a2bef4_1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2" name="Google Shape;1162;g8623a2bef4_1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1" name="Shape 1171"/>
        <p:cNvGrpSpPr/>
        <p:nvPr/>
      </p:nvGrpSpPr>
      <p:grpSpPr>
        <a:xfrm>
          <a:off x="0" y="0"/>
          <a:ext cx="0" cy="0"/>
          <a:chOff x="0" y="0"/>
          <a:chExt cx="0" cy="0"/>
        </a:xfrm>
      </p:grpSpPr>
      <p:sp>
        <p:nvSpPr>
          <p:cNvPr id="1172" name="Google Shape;1172;g8623a2bef4_1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3" name="Google Shape;1173;g8623a2bef4_1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1" name="Shape 1181"/>
        <p:cNvGrpSpPr/>
        <p:nvPr/>
      </p:nvGrpSpPr>
      <p:grpSpPr>
        <a:xfrm>
          <a:off x="0" y="0"/>
          <a:ext cx="0" cy="0"/>
          <a:chOff x="0" y="0"/>
          <a:chExt cx="0" cy="0"/>
        </a:xfrm>
      </p:grpSpPr>
      <p:sp>
        <p:nvSpPr>
          <p:cNvPr id="1182" name="Google Shape;1182;g8623a2bef4_1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3" name="Google Shape;1183;g8623a2bef4_1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3" name="Shape 1193"/>
        <p:cNvGrpSpPr/>
        <p:nvPr/>
      </p:nvGrpSpPr>
      <p:grpSpPr>
        <a:xfrm>
          <a:off x="0" y="0"/>
          <a:ext cx="0" cy="0"/>
          <a:chOff x="0" y="0"/>
          <a:chExt cx="0" cy="0"/>
        </a:xfrm>
      </p:grpSpPr>
      <p:sp>
        <p:nvSpPr>
          <p:cNvPr id="1194" name="Google Shape;1194;g8623a2bef4_1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5" name="Google Shape;1195;g8623a2bef4_1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2" name="Shape 1202"/>
        <p:cNvGrpSpPr/>
        <p:nvPr/>
      </p:nvGrpSpPr>
      <p:grpSpPr>
        <a:xfrm>
          <a:off x="0" y="0"/>
          <a:ext cx="0" cy="0"/>
          <a:chOff x="0" y="0"/>
          <a:chExt cx="0" cy="0"/>
        </a:xfrm>
      </p:grpSpPr>
      <p:sp>
        <p:nvSpPr>
          <p:cNvPr id="1203" name="Google Shape;1203;g8798eb4c44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4" name="Google Shape;1204;g8798eb4c44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9" name="Shape 1209"/>
        <p:cNvGrpSpPr/>
        <p:nvPr/>
      </p:nvGrpSpPr>
      <p:grpSpPr>
        <a:xfrm>
          <a:off x="0" y="0"/>
          <a:ext cx="0" cy="0"/>
          <a:chOff x="0" y="0"/>
          <a:chExt cx="0" cy="0"/>
        </a:xfrm>
      </p:grpSpPr>
      <p:sp>
        <p:nvSpPr>
          <p:cNvPr id="1210" name="Google Shape;1210;g8798eb4c44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1" name="Google Shape;1211;g8798eb4c44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7" name="Shape 1217"/>
        <p:cNvGrpSpPr/>
        <p:nvPr/>
      </p:nvGrpSpPr>
      <p:grpSpPr>
        <a:xfrm>
          <a:off x="0" y="0"/>
          <a:ext cx="0" cy="0"/>
          <a:chOff x="0" y="0"/>
          <a:chExt cx="0" cy="0"/>
        </a:xfrm>
      </p:grpSpPr>
      <p:sp>
        <p:nvSpPr>
          <p:cNvPr id="1218" name="Google Shape;1218;g8798eb4c44_0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9" name="Google Shape;1219;g8798eb4c44_0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0" name="Shape 1020"/>
        <p:cNvGrpSpPr/>
        <p:nvPr/>
      </p:nvGrpSpPr>
      <p:grpSpPr>
        <a:xfrm>
          <a:off x="0" y="0"/>
          <a:ext cx="0" cy="0"/>
          <a:chOff x="0" y="0"/>
          <a:chExt cx="0" cy="0"/>
        </a:xfrm>
      </p:grpSpPr>
      <p:sp>
        <p:nvSpPr>
          <p:cNvPr id="1021" name="Google Shape;1021;g8623a2bef4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2" name="Google Shape;1022;g8623a2bef4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5" name="Shape 1225"/>
        <p:cNvGrpSpPr/>
        <p:nvPr/>
      </p:nvGrpSpPr>
      <p:grpSpPr>
        <a:xfrm>
          <a:off x="0" y="0"/>
          <a:ext cx="0" cy="0"/>
          <a:chOff x="0" y="0"/>
          <a:chExt cx="0" cy="0"/>
        </a:xfrm>
      </p:grpSpPr>
      <p:sp>
        <p:nvSpPr>
          <p:cNvPr id="1226" name="Google Shape;1226;g8798eb4c44_0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7" name="Google Shape;1227;g8798eb4c44_0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3" name="Shape 1233"/>
        <p:cNvGrpSpPr/>
        <p:nvPr/>
      </p:nvGrpSpPr>
      <p:grpSpPr>
        <a:xfrm>
          <a:off x="0" y="0"/>
          <a:ext cx="0" cy="0"/>
          <a:chOff x="0" y="0"/>
          <a:chExt cx="0" cy="0"/>
        </a:xfrm>
      </p:grpSpPr>
      <p:sp>
        <p:nvSpPr>
          <p:cNvPr id="1234" name="Google Shape;1234;g8798eb4c44_0_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5" name="Google Shape;1235;g8798eb4c44_0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1" name="Shape 1241"/>
        <p:cNvGrpSpPr/>
        <p:nvPr/>
      </p:nvGrpSpPr>
      <p:grpSpPr>
        <a:xfrm>
          <a:off x="0" y="0"/>
          <a:ext cx="0" cy="0"/>
          <a:chOff x="0" y="0"/>
          <a:chExt cx="0" cy="0"/>
        </a:xfrm>
      </p:grpSpPr>
      <p:sp>
        <p:nvSpPr>
          <p:cNvPr id="1242" name="Google Shape;1242;g8798eb4c44_0_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3" name="Google Shape;1243;g8798eb4c44_0_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9" name="Shape 1249"/>
        <p:cNvGrpSpPr/>
        <p:nvPr/>
      </p:nvGrpSpPr>
      <p:grpSpPr>
        <a:xfrm>
          <a:off x="0" y="0"/>
          <a:ext cx="0" cy="0"/>
          <a:chOff x="0" y="0"/>
          <a:chExt cx="0" cy="0"/>
        </a:xfrm>
      </p:grpSpPr>
      <p:sp>
        <p:nvSpPr>
          <p:cNvPr id="1250" name="Google Shape;1250;g8798eb4c44_0_2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1" name="Google Shape;1251;g8798eb4c44_0_2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7" name="Shape 1047"/>
        <p:cNvGrpSpPr/>
        <p:nvPr/>
      </p:nvGrpSpPr>
      <p:grpSpPr>
        <a:xfrm>
          <a:off x="0" y="0"/>
          <a:ext cx="0" cy="0"/>
          <a:chOff x="0" y="0"/>
          <a:chExt cx="0" cy="0"/>
        </a:xfrm>
      </p:grpSpPr>
      <p:sp>
        <p:nvSpPr>
          <p:cNvPr id="1048" name="Google Shape;1048;g80f7e6291e_1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9" name="Google Shape;1049;g80f7e6291e_1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3" name="Shape 1053"/>
        <p:cNvGrpSpPr/>
        <p:nvPr/>
      </p:nvGrpSpPr>
      <p:grpSpPr>
        <a:xfrm>
          <a:off x="0" y="0"/>
          <a:ext cx="0" cy="0"/>
          <a:chOff x="0" y="0"/>
          <a:chExt cx="0" cy="0"/>
        </a:xfrm>
      </p:grpSpPr>
      <p:sp>
        <p:nvSpPr>
          <p:cNvPr id="1054" name="Google Shape;1054;g8798eb4c44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5" name="Google Shape;1055;g8798eb4c44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2" name="Shape 1062"/>
        <p:cNvGrpSpPr/>
        <p:nvPr/>
      </p:nvGrpSpPr>
      <p:grpSpPr>
        <a:xfrm>
          <a:off x="0" y="0"/>
          <a:ext cx="0" cy="0"/>
          <a:chOff x="0" y="0"/>
          <a:chExt cx="0" cy="0"/>
        </a:xfrm>
      </p:grpSpPr>
      <p:sp>
        <p:nvSpPr>
          <p:cNvPr id="1063" name="Google Shape;1063;g8798eb4c44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4" name="Google Shape;1064;g8798eb4c44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0" name="Shape 1070"/>
        <p:cNvGrpSpPr/>
        <p:nvPr/>
      </p:nvGrpSpPr>
      <p:grpSpPr>
        <a:xfrm>
          <a:off x="0" y="0"/>
          <a:ext cx="0" cy="0"/>
          <a:chOff x="0" y="0"/>
          <a:chExt cx="0" cy="0"/>
        </a:xfrm>
      </p:grpSpPr>
      <p:sp>
        <p:nvSpPr>
          <p:cNvPr id="1071" name="Google Shape;1071;g8798eb4c44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2" name="Google Shape;1072;g8798eb4c44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8" name="Shape 1078"/>
        <p:cNvGrpSpPr/>
        <p:nvPr/>
      </p:nvGrpSpPr>
      <p:grpSpPr>
        <a:xfrm>
          <a:off x="0" y="0"/>
          <a:ext cx="0" cy="0"/>
          <a:chOff x="0" y="0"/>
          <a:chExt cx="0" cy="0"/>
        </a:xfrm>
      </p:grpSpPr>
      <p:sp>
        <p:nvSpPr>
          <p:cNvPr id="1079" name="Google Shape;1079;g8798eb4c44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0" name="Google Shape;1080;g8798eb4c44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6" name="Shape 1086"/>
        <p:cNvGrpSpPr/>
        <p:nvPr/>
      </p:nvGrpSpPr>
      <p:grpSpPr>
        <a:xfrm>
          <a:off x="0" y="0"/>
          <a:ext cx="0" cy="0"/>
          <a:chOff x="0" y="0"/>
          <a:chExt cx="0" cy="0"/>
        </a:xfrm>
      </p:grpSpPr>
      <p:sp>
        <p:nvSpPr>
          <p:cNvPr id="1087" name="Google Shape;1087;g8623a2bef4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8" name="Google Shape;1088;g8623a2bef4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9" name="Shape 1099"/>
        <p:cNvGrpSpPr/>
        <p:nvPr/>
      </p:nvGrpSpPr>
      <p:grpSpPr>
        <a:xfrm>
          <a:off x="0" y="0"/>
          <a:ext cx="0" cy="0"/>
          <a:chOff x="0" y="0"/>
          <a:chExt cx="0" cy="0"/>
        </a:xfrm>
      </p:grpSpPr>
      <p:sp>
        <p:nvSpPr>
          <p:cNvPr id="1100" name="Google Shape;1100;g8623a2bef4_1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1" name="Google Shape;1101;g8623a2bef4_1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1.png"/><Relationship Id="rId4" Type="http://schemas.openxmlformats.org/officeDocument/2006/relationships/image" Target="../media/image27.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47.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5.png"/><Relationship Id="rId4"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5.png"/><Relationship Id="rId4" Type="http://schemas.openxmlformats.org/officeDocument/2006/relationships/image" Target="../media/image76.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34.png"/><Relationship Id="rId4" Type="http://schemas.openxmlformats.org/officeDocument/2006/relationships/image" Target="../media/image5.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6.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1.png"/><Relationship Id="rId4" Type="http://schemas.openxmlformats.org/officeDocument/2006/relationships/image" Target="../media/image1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14.png"/><Relationship Id="rId4" Type="http://schemas.openxmlformats.org/officeDocument/2006/relationships/image" Target="../media/image15.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13.png"/><Relationship Id="rId4" Type="http://schemas.openxmlformats.org/officeDocument/2006/relationships/image" Target="../media/image17.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21.png"/><Relationship Id="rId4" Type="http://schemas.openxmlformats.org/officeDocument/2006/relationships/image" Target="../media/image32.png"/><Relationship Id="rId5" Type="http://schemas.openxmlformats.org/officeDocument/2006/relationships/image" Target="../media/image2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1.png"/><Relationship Id="rId4" Type="http://schemas.openxmlformats.org/officeDocument/2006/relationships/image" Target="../media/image20.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 Id="rId3" Type="http://schemas.openxmlformats.org/officeDocument/2006/relationships/image" Target="../media/image28.png"/><Relationship Id="rId4" Type="http://schemas.openxmlformats.org/officeDocument/2006/relationships/image" Target="../media/image24.png"/><Relationship Id="rId5" Type="http://schemas.openxmlformats.org/officeDocument/2006/relationships/image" Target="../media/image25.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18.png"/><Relationship Id="rId4" Type="http://schemas.openxmlformats.org/officeDocument/2006/relationships/image" Target="../media/image23.png"/><Relationship Id="rId5" Type="http://schemas.openxmlformats.org/officeDocument/2006/relationships/image" Target="../media/image30.png"/><Relationship Id="rId6" Type="http://schemas.openxmlformats.org/officeDocument/2006/relationships/image" Target="../media/image29.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33.png"/><Relationship Id="rId4" Type="http://schemas.openxmlformats.org/officeDocument/2006/relationships/image" Target="../media/image23.png"/><Relationship Id="rId5" Type="http://schemas.openxmlformats.org/officeDocument/2006/relationships/image" Target="../media/image31.png"/><Relationship Id="rId6" Type="http://schemas.openxmlformats.org/officeDocument/2006/relationships/image" Target="../media/image29.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5.png"/><Relationship Id="rId3" Type="http://schemas.openxmlformats.org/officeDocument/2006/relationships/image" Target="../media/image40.png"/><Relationship Id="rId4" Type="http://schemas.openxmlformats.org/officeDocument/2006/relationships/image" Target="../media/image39.png"/><Relationship Id="rId5" Type="http://schemas.openxmlformats.org/officeDocument/2006/relationships/image" Target="../media/image37.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1.png"/><Relationship Id="rId3" Type="http://schemas.openxmlformats.org/officeDocument/2006/relationships/image" Target="../media/image38.png"/><Relationship Id="rId4" Type="http://schemas.openxmlformats.org/officeDocument/2006/relationships/image" Target="../media/image44.png"/><Relationship Id="rId5" Type="http://schemas.openxmlformats.org/officeDocument/2006/relationships/image" Target="../media/image45.png"/><Relationship Id="rId6" Type="http://schemas.openxmlformats.org/officeDocument/2006/relationships/image" Target="../media/image43.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46.png"/><Relationship Id="rId4" Type="http://schemas.openxmlformats.org/officeDocument/2006/relationships/image" Target="../media/image42.png"/><Relationship Id="rId5" Type="http://schemas.openxmlformats.org/officeDocument/2006/relationships/image" Target="../media/image48.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9.png"/><Relationship Id="rId3" Type="http://schemas.openxmlformats.org/officeDocument/2006/relationships/image" Target="../media/image51.png"/><Relationship Id="rId4" Type="http://schemas.openxmlformats.org/officeDocument/2006/relationships/image" Target="../media/image53.png"/><Relationship Id="rId5" Type="http://schemas.openxmlformats.org/officeDocument/2006/relationships/image" Target="../media/image52.png"/><Relationship Id="rId6" Type="http://schemas.openxmlformats.org/officeDocument/2006/relationships/image" Target="../media/image60.png"/><Relationship Id="rId7" Type="http://schemas.openxmlformats.org/officeDocument/2006/relationships/image" Target="../media/image57.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4.png"/><Relationship Id="rId3" Type="http://schemas.openxmlformats.org/officeDocument/2006/relationships/image" Target="../media/image58.png"/><Relationship Id="rId4" Type="http://schemas.openxmlformats.org/officeDocument/2006/relationships/image" Target="../media/image59.png"/><Relationship Id="rId5" Type="http://schemas.openxmlformats.org/officeDocument/2006/relationships/image" Target="../media/image56.png"/><Relationship Id="rId6" Type="http://schemas.openxmlformats.org/officeDocument/2006/relationships/image" Target="../media/image61.png"/><Relationship Id="rId7" Type="http://schemas.openxmlformats.org/officeDocument/2006/relationships/image" Target="../media/image54.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62.png"/><Relationship Id="rId4" Type="http://schemas.openxmlformats.org/officeDocument/2006/relationships/image" Target="../media/image55.png"/><Relationship Id="rId5" Type="http://schemas.openxmlformats.org/officeDocument/2006/relationships/image" Target="../media/image69.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1.png"/><Relationship Id="rId4" Type="http://schemas.openxmlformats.org/officeDocument/2006/relationships/image" Target="../media/image50.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5.png"/><Relationship Id="rId3" Type="http://schemas.openxmlformats.org/officeDocument/2006/relationships/image" Target="../media/image68.png"/><Relationship Id="rId4" Type="http://schemas.openxmlformats.org/officeDocument/2006/relationships/image" Target="../media/image67.png"/><Relationship Id="rId5" Type="http://schemas.openxmlformats.org/officeDocument/2006/relationships/image" Target="../media/image66.png"/><Relationship Id="rId6" Type="http://schemas.openxmlformats.org/officeDocument/2006/relationships/image" Target="../media/image63.png"/><Relationship Id="rId7" Type="http://schemas.openxmlformats.org/officeDocument/2006/relationships/image" Target="../media/image70.png"/><Relationship Id="rId8" Type="http://schemas.openxmlformats.org/officeDocument/2006/relationships/image" Target="../media/image71.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3.png"/><Relationship Id="rId3" Type="http://schemas.openxmlformats.org/officeDocument/2006/relationships/image" Target="../media/image74.png"/><Relationship Id="rId4" Type="http://schemas.openxmlformats.org/officeDocument/2006/relationships/image" Target="../media/image75.png"/><Relationship Id="rId5" Type="http://schemas.openxmlformats.org/officeDocument/2006/relationships/image" Target="../media/image81.png"/><Relationship Id="rId6" Type="http://schemas.openxmlformats.org/officeDocument/2006/relationships/image" Target="../media/image80.png"/><Relationship Id="rId7" Type="http://schemas.openxmlformats.org/officeDocument/2006/relationships/image" Target="../media/image85.png"/><Relationship Id="rId8" Type="http://schemas.openxmlformats.org/officeDocument/2006/relationships/image" Target="../media/image82.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79.png"/><Relationship Id="rId4" Type="http://schemas.openxmlformats.org/officeDocument/2006/relationships/image" Target="../media/image77.png"/><Relationship Id="rId5" Type="http://schemas.openxmlformats.org/officeDocument/2006/relationships/image" Target="../media/image84.png"/><Relationship Id="rId6" Type="http://schemas.openxmlformats.org/officeDocument/2006/relationships/image" Target="../media/image78.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3.png"/><Relationship Id="rId3" Type="http://schemas.openxmlformats.org/officeDocument/2006/relationships/image" Target="../media/image89.png"/><Relationship Id="rId4" Type="http://schemas.openxmlformats.org/officeDocument/2006/relationships/image" Target="../media/image93.png"/><Relationship Id="rId9" Type="http://schemas.openxmlformats.org/officeDocument/2006/relationships/image" Target="../media/image87.png"/><Relationship Id="rId5" Type="http://schemas.openxmlformats.org/officeDocument/2006/relationships/image" Target="../media/image91.png"/><Relationship Id="rId6" Type="http://schemas.openxmlformats.org/officeDocument/2006/relationships/image" Target="../media/image92.png"/><Relationship Id="rId7" Type="http://schemas.openxmlformats.org/officeDocument/2006/relationships/image" Target="../media/image90.png"/><Relationship Id="rId8" Type="http://schemas.openxmlformats.org/officeDocument/2006/relationships/image" Target="../media/image94.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6.png"/><Relationship Id="rId3" Type="http://schemas.openxmlformats.org/officeDocument/2006/relationships/image" Target="../media/image88.png"/><Relationship Id="rId4" Type="http://schemas.openxmlformats.org/officeDocument/2006/relationships/image" Target="../media/image95.png"/><Relationship Id="rId9" Type="http://schemas.openxmlformats.org/officeDocument/2006/relationships/image" Target="../media/image99.png"/><Relationship Id="rId5" Type="http://schemas.openxmlformats.org/officeDocument/2006/relationships/image" Target="../media/image96.png"/><Relationship Id="rId6" Type="http://schemas.openxmlformats.org/officeDocument/2006/relationships/image" Target="../media/image100.png"/><Relationship Id="rId7" Type="http://schemas.openxmlformats.org/officeDocument/2006/relationships/image" Target="../media/image97.png"/><Relationship Id="rId8" Type="http://schemas.openxmlformats.org/officeDocument/2006/relationships/image" Target="../media/image98.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9.png"/><Relationship Id="rId3" Type="http://schemas.openxmlformats.org/officeDocument/2006/relationships/image" Target="../media/image108.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8.png"/><Relationship Id="rId3" Type="http://schemas.openxmlformats.org/officeDocument/2006/relationships/image" Target="../media/image107.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7.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6.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4.png"/><Relationship Id="rId3" Type="http://schemas.openxmlformats.org/officeDocument/2006/relationships/image" Target="../media/image121.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8.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7.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Title Slide: Web Development">
  <p:cSld name="CUSTOM_2_3_1_1_1_1_1_2_1_2_1_1_1_1_2_2_1_2">
    <p:spTree>
      <p:nvGrpSpPr>
        <p:cNvPr id="7" name="Shape 7"/>
        <p:cNvGrpSpPr/>
        <p:nvPr/>
      </p:nvGrpSpPr>
      <p:grpSpPr>
        <a:xfrm>
          <a:off x="0" y="0"/>
          <a:ext cx="0" cy="0"/>
          <a:chOff x="0" y="0"/>
          <a:chExt cx="0" cy="0"/>
        </a:xfrm>
      </p:grpSpPr>
      <p:pic>
        <p:nvPicPr>
          <p:cNvPr id="8" name="Google Shape;8;p2"/>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9" name="Google Shape;9;p2"/>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 name="Google Shape;10;p2"/>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
        <p:nvSpPr>
          <p:cNvPr id="11" name="Google Shape;11;p2"/>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Web Development</a:t>
            </a:r>
            <a:endParaRPr sz="1800">
              <a:solidFill>
                <a:srgbClr val="FFFFFF"/>
              </a:solidFill>
              <a:latin typeface="Roboto Medium"/>
              <a:ea typeface="Roboto Medium"/>
              <a:cs typeface="Roboto Medium"/>
              <a:sym typeface="Roboto Medium"/>
            </a:endParaRPr>
          </a:p>
        </p:txBody>
      </p:sp>
      <p:pic>
        <p:nvPicPr>
          <p:cNvPr id="12" name="Google Shape;12;p2"/>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13" name="Google Shape;13;p2"/>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 name="Google Shape;14;p2"/>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 name="Google Shape;15;p2"/>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16" name="Google Shape;16;p2"/>
          <p:cNvPicPr preferRelativeResize="0"/>
          <p:nvPr/>
        </p:nvPicPr>
        <p:blipFill>
          <a:blip r:embed="rId4">
            <a:alphaModFix/>
          </a:blip>
          <a:stretch>
            <a:fillRect/>
          </a:stretch>
        </p:blipFill>
        <p:spPr>
          <a:xfrm>
            <a:off x="776110" y="1231212"/>
            <a:ext cx="2286002" cy="1703068"/>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Instructor Demonstration">
  <p:cSld name="CUSTOM_2_3_1_1_1_1_1_2_1_2_1_2">
    <p:spTree>
      <p:nvGrpSpPr>
        <p:cNvPr id="82" name="Shape 82"/>
        <p:cNvGrpSpPr/>
        <p:nvPr/>
      </p:nvGrpSpPr>
      <p:grpSpPr>
        <a:xfrm>
          <a:off x="0" y="0"/>
          <a:ext cx="0" cy="0"/>
          <a:chOff x="0" y="0"/>
          <a:chExt cx="0" cy="0"/>
        </a:xfrm>
      </p:grpSpPr>
      <p:pic>
        <p:nvPicPr>
          <p:cNvPr id="83" name="Google Shape;83;p11"/>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84" name="Google Shape;84;p11"/>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1"/>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87" name="Google Shape;87;p11"/>
          <p:cNvSpPr txBox="1"/>
          <p:nvPr/>
        </p:nvSpPr>
        <p:spPr>
          <a:xfrm>
            <a:off x="242550" y="3895344"/>
            <a:ext cx="8907900" cy="427500"/>
          </a:xfrm>
          <a:prstGeom prst="rect">
            <a:avLst/>
          </a:prstGeom>
          <a:noFill/>
          <a:ln>
            <a:noFill/>
          </a:ln>
        </p:spPr>
        <p:txBody>
          <a:bodyPr anchorCtr="0" anchor="t" bIns="91425" lIns="0" spcFirstLastPara="1" rIns="914400" wrap="square" tIns="91425">
            <a:noAutofit/>
          </a:bodyPr>
          <a:lstStyle/>
          <a:p>
            <a:pPr indent="0" lvl="0" marL="0" rtl="0" algn="r">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
        <p:nvSpPr>
          <p:cNvPr id="88" name="Google Shape;88;p1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9" name="Google Shape;89;p11"/>
          <p:cNvPicPr preferRelativeResize="0"/>
          <p:nvPr/>
        </p:nvPicPr>
        <p:blipFill rotWithShape="1">
          <a:blip r:embed="rId3">
            <a:alphaModFix/>
          </a:blip>
          <a:srcRect b="0" l="0" r="0" t="0"/>
          <a:stretch/>
        </p:blipFill>
        <p:spPr>
          <a:xfrm>
            <a:off x="409963" y="-228600"/>
            <a:ext cx="8535272" cy="4064423"/>
          </a:xfrm>
          <a:prstGeom prst="rect">
            <a:avLst/>
          </a:prstGeom>
          <a:noFill/>
          <a:ln>
            <a:noFill/>
          </a:ln>
        </p:spPr>
      </p:pic>
      <p:sp>
        <p:nvSpPr>
          <p:cNvPr id="90" name="Google Shape;90;p11"/>
          <p:cNvSpPr txBox="1"/>
          <p:nvPr>
            <p:ph type="title"/>
          </p:nvPr>
        </p:nvSpPr>
        <p:spPr>
          <a:xfrm>
            <a:off x="-101100" y="4387000"/>
            <a:ext cx="9251400" cy="482100"/>
          </a:xfrm>
          <a:prstGeom prst="rect">
            <a:avLst/>
          </a:prstGeom>
          <a:noFill/>
          <a:ln>
            <a:noFill/>
          </a:ln>
        </p:spPr>
        <p:txBody>
          <a:bodyPr anchorCtr="0" anchor="t" bIns="0" lIns="457200" spcFirstLastPara="1" rIns="914400"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Activity">
  <p:cSld name="CUSTOM_2_3_1_1_1_1_1_2_1_2_1_1_1_1">
    <p:spTree>
      <p:nvGrpSpPr>
        <p:cNvPr id="91" name="Shape 91"/>
        <p:cNvGrpSpPr/>
        <p:nvPr/>
      </p:nvGrpSpPr>
      <p:grpSpPr>
        <a:xfrm>
          <a:off x="0" y="0"/>
          <a:ext cx="0" cy="0"/>
          <a:chOff x="0" y="0"/>
          <a:chExt cx="0" cy="0"/>
        </a:xfrm>
      </p:grpSpPr>
      <p:pic>
        <p:nvPicPr>
          <p:cNvPr id="92" name="Google Shape;92;p12"/>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93" name="Google Shape;93;p12"/>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4" name="Google Shape;94;p12"/>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95" name="Google Shape;95;p12"/>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 name="Google Shape;96;p12"/>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7" name="Google Shape;97;p12"/>
          <p:cNvPicPr preferRelativeResize="0"/>
          <p:nvPr/>
        </p:nvPicPr>
        <p:blipFill rotWithShape="1">
          <a:blip r:embed="rId4">
            <a:alphaModFix/>
          </a:blip>
          <a:srcRect b="39" l="0" r="0" t="29"/>
          <a:stretch/>
        </p:blipFill>
        <p:spPr>
          <a:xfrm>
            <a:off x="899000" y="1133363"/>
            <a:ext cx="1737360" cy="1911096"/>
          </a:xfrm>
          <a:prstGeom prst="rect">
            <a:avLst/>
          </a:prstGeom>
          <a:noFill/>
          <a:ln>
            <a:noFill/>
          </a:ln>
        </p:spPr>
      </p:pic>
      <p:sp>
        <p:nvSpPr>
          <p:cNvPr id="98" name="Google Shape;98;p1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99" name="Google Shape;99;p12"/>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100" name="Google Shape;100;p1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1" name="Google Shape;101;p12"/>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Activity with Instructions ">
  <p:cSld name="CUSTOM_2_5_1_3_1">
    <p:spTree>
      <p:nvGrpSpPr>
        <p:cNvPr id="102" name="Shape 102"/>
        <p:cNvGrpSpPr/>
        <p:nvPr/>
      </p:nvGrpSpPr>
      <p:grpSpPr>
        <a:xfrm>
          <a:off x="0" y="0"/>
          <a:ext cx="0" cy="0"/>
          <a:chOff x="0" y="0"/>
          <a:chExt cx="0" cy="0"/>
        </a:xfrm>
      </p:grpSpPr>
      <p:pic>
        <p:nvPicPr>
          <p:cNvPr id="103" name="Google Shape;103;p13"/>
          <p:cNvPicPr preferRelativeResize="0"/>
          <p:nvPr/>
        </p:nvPicPr>
        <p:blipFill rotWithShape="1">
          <a:blip r:embed="rId2">
            <a:alphaModFix/>
          </a:blip>
          <a:srcRect b="39" l="0" r="0" t="29"/>
          <a:stretch/>
        </p:blipFill>
        <p:spPr>
          <a:xfrm>
            <a:off x="8275625" y="4154800"/>
            <a:ext cx="594361" cy="653795"/>
          </a:xfrm>
          <a:prstGeom prst="rect">
            <a:avLst/>
          </a:prstGeom>
          <a:noFill/>
          <a:ln>
            <a:noFill/>
          </a:ln>
        </p:spPr>
      </p:pic>
      <p:sp>
        <p:nvSpPr>
          <p:cNvPr id="104" name="Google Shape;104;p1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05" name="Google Shape;105;p1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06" name="Google Shape;106;p1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7" name="Google Shape;107;p1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8" name="Google Shape;108;p13"/>
          <p:cNvSpPr txBox="1"/>
          <p:nvPr>
            <p:ph idx="2"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cxnSp>
        <p:nvCxnSpPr>
          <p:cNvPr id="109" name="Google Shape;109;p1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10" name="Google Shape;110;p13"/>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1" name="Google Shape;111;p13"/>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Challenge">
  <p:cSld name="CUSTOM_2_3_1_1_1_1_1_2_1_2_1_1_4">
    <p:spTree>
      <p:nvGrpSpPr>
        <p:cNvPr id="112" name="Shape 112"/>
        <p:cNvGrpSpPr/>
        <p:nvPr/>
      </p:nvGrpSpPr>
      <p:grpSpPr>
        <a:xfrm>
          <a:off x="0" y="0"/>
          <a:ext cx="0" cy="0"/>
          <a:chOff x="0" y="0"/>
          <a:chExt cx="0" cy="0"/>
        </a:xfrm>
      </p:grpSpPr>
      <p:pic>
        <p:nvPicPr>
          <p:cNvPr id="113" name="Google Shape;113;p14"/>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14" name="Google Shape;114;p14"/>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5" name="Google Shape;115;p14"/>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16" name="Google Shape;116;p1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17" name="Google Shape;117;p14"/>
          <p:cNvSpPr txBox="1"/>
          <p:nvPr>
            <p:ph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8" name="Google Shape;118;p14"/>
          <p:cNvSpPr txBox="1"/>
          <p:nvPr>
            <p:ph idx="2"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9" name="Google Shape;119;p14"/>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120" name="Google Shape;120;p1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21" name="Google Shape;121;p14"/>
          <p:cNvPicPr preferRelativeResize="0"/>
          <p:nvPr/>
        </p:nvPicPr>
        <p:blipFill rotWithShape="1">
          <a:blip r:embed="rId4">
            <a:alphaModFix/>
          </a:blip>
          <a:srcRect b="0" l="0" r="0" t="0"/>
          <a:stretch/>
        </p:blipFill>
        <p:spPr>
          <a:xfrm>
            <a:off x="273900" y="-595025"/>
            <a:ext cx="2950353" cy="514350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Challenge with Instructions">
  <p:cSld name="CUSTOM_2_5_1_4">
    <p:spTree>
      <p:nvGrpSpPr>
        <p:cNvPr id="122" name="Shape 122"/>
        <p:cNvGrpSpPr/>
        <p:nvPr/>
      </p:nvGrpSpPr>
      <p:grpSpPr>
        <a:xfrm>
          <a:off x="0" y="0"/>
          <a:ext cx="0" cy="0"/>
          <a:chOff x="0" y="0"/>
          <a:chExt cx="0" cy="0"/>
        </a:xfrm>
      </p:grpSpPr>
      <p:sp>
        <p:nvSpPr>
          <p:cNvPr id="123" name="Google Shape;123;p15"/>
          <p:cNvSpPr txBox="1"/>
          <p:nvPr>
            <p:ph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4" name="Google Shape;124;p1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25" name="Google Shape;125;p1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26" name="Google Shape;126;p15"/>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127" name="Google Shape;127;p15"/>
          <p:cNvSpPr txBox="1"/>
          <p:nvPr>
            <p:ph idx="2"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8" name="Google Shape;128;p15"/>
          <p:cNvSpPr txBox="1"/>
          <p:nvPr>
            <p:ph idx="3"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29" name="Google Shape;129;p1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30" name="Google Shape;130;p15"/>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31" name="Google Shape;131;p15"/>
          <p:cNvPicPr preferRelativeResize="0"/>
          <p:nvPr/>
        </p:nvPicPr>
        <p:blipFill rotWithShape="1">
          <a:blip r:embed="rId2">
            <a:alphaModFix/>
          </a:blip>
          <a:srcRect b="0" l="0" r="0" t="0"/>
          <a:stretch/>
        </p:blipFill>
        <p:spPr>
          <a:xfrm>
            <a:off x="8213200" y="3862850"/>
            <a:ext cx="656773" cy="1144971"/>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Homework">
  <p:cSld name="CUSTOM_2_3_1_1_1_1_1_2_1_2_1_1_3_1">
    <p:spTree>
      <p:nvGrpSpPr>
        <p:cNvPr id="132" name="Shape 132"/>
        <p:cNvGrpSpPr/>
        <p:nvPr/>
      </p:nvGrpSpPr>
      <p:grpSpPr>
        <a:xfrm>
          <a:off x="0" y="0"/>
          <a:ext cx="0" cy="0"/>
          <a:chOff x="0" y="0"/>
          <a:chExt cx="0" cy="0"/>
        </a:xfrm>
      </p:grpSpPr>
      <p:pic>
        <p:nvPicPr>
          <p:cNvPr id="133" name="Google Shape;133;p16"/>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34" name="Google Shape;134;p16"/>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5" name="Google Shape;135;p16"/>
          <p:cNvPicPr preferRelativeResize="0"/>
          <p:nvPr/>
        </p:nvPicPr>
        <p:blipFill rotWithShape="1">
          <a:blip r:embed="rId3">
            <a:alphaModFix/>
          </a:blip>
          <a:srcRect b="0" l="209" r="209" t="0"/>
          <a:stretch/>
        </p:blipFill>
        <p:spPr>
          <a:xfrm>
            <a:off x="858369" y="1097625"/>
            <a:ext cx="1737361" cy="1980591"/>
          </a:xfrm>
          <a:prstGeom prst="rect">
            <a:avLst/>
          </a:prstGeom>
          <a:noFill/>
          <a:ln>
            <a:noFill/>
          </a:ln>
        </p:spPr>
      </p:pic>
      <p:sp>
        <p:nvSpPr>
          <p:cNvPr id="136" name="Google Shape;136;p16"/>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7" name="Google Shape;137;p16"/>
          <p:cNvPicPr preferRelativeResize="0"/>
          <p:nvPr/>
        </p:nvPicPr>
        <p:blipFill>
          <a:blip r:embed="rId4">
            <a:alphaModFix/>
          </a:blip>
          <a:stretch>
            <a:fillRect/>
          </a:stretch>
        </p:blipFill>
        <p:spPr>
          <a:xfrm>
            <a:off x="8062160" y="3975150"/>
            <a:ext cx="548640" cy="725893"/>
          </a:xfrm>
          <a:prstGeom prst="rect">
            <a:avLst/>
          </a:prstGeom>
          <a:noFill/>
          <a:ln>
            <a:noFill/>
          </a:ln>
        </p:spPr>
      </p:pic>
      <p:sp>
        <p:nvSpPr>
          <p:cNvPr id="138" name="Google Shape;138;p1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39" name="Google Shape;139;p16"/>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0" name="Google Shape;140;p16"/>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Due Date:</a:t>
            </a:r>
            <a:endParaRPr b="1" sz="1300">
              <a:solidFill>
                <a:srgbClr val="FFFFFF"/>
              </a:solidFill>
              <a:latin typeface="Roboto"/>
              <a:ea typeface="Roboto"/>
              <a:cs typeface="Roboto"/>
              <a:sym typeface="Roboto"/>
            </a:endParaRPr>
          </a:p>
        </p:txBody>
      </p:sp>
      <p:sp>
        <p:nvSpPr>
          <p:cNvPr id="141" name="Google Shape;141;p1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2" name="Google Shape;142;p16"/>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1800">
          <p15:clr>
            <a:srgbClr val="F9AD4C"/>
          </p15:clr>
        </p15:guide>
      </p15:sldGuideLst>
    </p:ext>
  </p:extLst>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Homework with Instructions">
  <p:cSld name="CUSTOM_2_5_2">
    <p:spTree>
      <p:nvGrpSpPr>
        <p:cNvPr id="143" name="Shape 143"/>
        <p:cNvGrpSpPr/>
        <p:nvPr/>
      </p:nvGrpSpPr>
      <p:grpSpPr>
        <a:xfrm>
          <a:off x="0" y="0"/>
          <a:ext cx="0" cy="0"/>
          <a:chOff x="0" y="0"/>
          <a:chExt cx="0" cy="0"/>
        </a:xfrm>
      </p:grpSpPr>
      <p:sp>
        <p:nvSpPr>
          <p:cNvPr id="144" name="Google Shape;144;p17"/>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145" name="Google Shape;145;p1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46" name="Google Shape;146;p1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pic>
        <p:nvPicPr>
          <p:cNvPr id="147" name="Google Shape;147;p17"/>
          <p:cNvPicPr preferRelativeResize="0"/>
          <p:nvPr/>
        </p:nvPicPr>
        <p:blipFill rotWithShape="1">
          <a:blip r:embed="rId2">
            <a:alphaModFix/>
          </a:blip>
          <a:srcRect b="0" l="504" r="504" t="0"/>
          <a:stretch/>
        </p:blipFill>
        <p:spPr>
          <a:xfrm>
            <a:off x="8257069" y="4200875"/>
            <a:ext cx="548641" cy="624077"/>
          </a:xfrm>
          <a:prstGeom prst="rect">
            <a:avLst/>
          </a:prstGeom>
          <a:noFill/>
          <a:ln>
            <a:noFill/>
          </a:ln>
        </p:spPr>
      </p:pic>
      <p:sp>
        <p:nvSpPr>
          <p:cNvPr id="148" name="Google Shape;148;p1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9" name="Google Shape;149;p17"/>
          <p:cNvSpPr txBox="1"/>
          <p:nvPr>
            <p:ph idx="2"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50" name="Google Shape;150;p1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51" name="Google Shape;151;p17"/>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2" name="Google Shape;152;p17"/>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5005">
          <p15:clr>
            <a:srgbClr val="F9AD4C"/>
          </p15:clr>
        </p15:guide>
      </p15:sldGuideLst>
    </p:ext>
  </p:extLs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Numbered 1–4 (Green)">
  <p:cSld name="CUSTOM_2_7_1">
    <p:spTree>
      <p:nvGrpSpPr>
        <p:cNvPr id="153" name="Shape 153"/>
        <p:cNvGrpSpPr/>
        <p:nvPr/>
      </p:nvGrpSpPr>
      <p:grpSpPr>
        <a:xfrm>
          <a:off x="0" y="0"/>
          <a:ext cx="0" cy="0"/>
          <a:chOff x="0" y="0"/>
          <a:chExt cx="0" cy="0"/>
        </a:xfrm>
      </p:grpSpPr>
      <p:sp>
        <p:nvSpPr>
          <p:cNvPr id="154" name="Google Shape;154;p18"/>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6" name="Google Shape;156;p1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57" name="Google Shape;157;p1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58" name="Google Shape;158;p1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59" name="Google Shape;159;p1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60" name="Google Shape;160;p1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61" name="Google Shape;161;p18"/>
          <p:cNvGrpSpPr/>
          <p:nvPr/>
        </p:nvGrpSpPr>
        <p:grpSpPr>
          <a:xfrm>
            <a:off x="457200" y="1378813"/>
            <a:ext cx="776889" cy="621300"/>
            <a:chOff x="457200" y="1378813"/>
            <a:chExt cx="776889" cy="621300"/>
          </a:xfrm>
        </p:grpSpPr>
        <p:sp>
          <p:nvSpPr>
            <p:cNvPr id="162" name="Google Shape;162;p18"/>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63" name="Google Shape;163;p18"/>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4" name="Google Shape;164;p18"/>
          <p:cNvGrpSpPr/>
          <p:nvPr/>
        </p:nvGrpSpPr>
        <p:grpSpPr>
          <a:xfrm>
            <a:off x="457200" y="2228725"/>
            <a:ext cx="776889" cy="621300"/>
            <a:chOff x="457200" y="1378813"/>
            <a:chExt cx="776889" cy="621300"/>
          </a:xfrm>
        </p:grpSpPr>
        <p:sp>
          <p:nvSpPr>
            <p:cNvPr id="165" name="Google Shape;165;p18"/>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66" name="Google Shape;166;p18"/>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7" name="Google Shape;167;p18"/>
          <p:cNvGrpSpPr/>
          <p:nvPr/>
        </p:nvGrpSpPr>
        <p:grpSpPr>
          <a:xfrm>
            <a:off x="457200" y="3073850"/>
            <a:ext cx="776889" cy="621300"/>
            <a:chOff x="457200" y="1378813"/>
            <a:chExt cx="776889" cy="621300"/>
          </a:xfrm>
        </p:grpSpPr>
        <p:sp>
          <p:nvSpPr>
            <p:cNvPr id="168" name="Google Shape;168;p18"/>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69" name="Google Shape;169;p18"/>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0" name="Google Shape;170;p18"/>
          <p:cNvGrpSpPr/>
          <p:nvPr/>
        </p:nvGrpSpPr>
        <p:grpSpPr>
          <a:xfrm>
            <a:off x="457200" y="3923750"/>
            <a:ext cx="776889" cy="621300"/>
            <a:chOff x="457200" y="1378813"/>
            <a:chExt cx="776889" cy="621300"/>
          </a:xfrm>
        </p:grpSpPr>
        <p:sp>
          <p:nvSpPr>
            <p:cNvPr id="171" name="Google Shape;171;p18"/>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72" name="Google Shape;172;p18"/>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3" name="Google Shape;173;p18"/>
          <p:cNvSpPr txBox="1"/>
          <p:nvPr>
            <p:ph idx="3" type="subTitle"/>
          </p:nvPr>
        </p:nvSpPr>
        <p:spPr>
          <a:xfrm>
            <a:off x="-12300" y="13980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4" name="Google Shape;174;p18"/>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18"/>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8"/>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8"/>
          <p:cNvSpPr txBox="1"/>
          <p:nvPr>
            <p:ph idx="4" type="subTitle"/>
          </p:nvPr>
        </p:nvSpPr>
        <p:spPr>
          <a:xfrm>
            <a:off x="-12300" y="223353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8" name="Google Shape;178;p18"/>
          <p:cNvSpPr txBox="1"/>
          <p:nvPr>
            <p:ph idx="5" type="subTitle"/>
          </p:nvPr>
        </p:nvSpPr>
        <p:spPr>
          <a:xfrm>
            <a:off x="0" y="3076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9" name="Google Shape;179;p18"/>
          <p:cNvSpPr txBox="1"/>
          <p:nvPr>
            <p:ph idx="6" type="subTitle"/>
          </p:nvPr>
        </p:nvSpPr>
        <p:spPr>
          <a:xfrm>
            <a:off x="-12300" y="39189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 Numbered 1–5 (Green)">
  <p:cSld name="CUSTOM_2_7_1_4">
    <p:spTree>
      <p:nvGrpSpPr>
        <p:cNvPr id="180" name="Shape 180"/>
        <p:cNvGrpSpPr/>
        <p:nvPr/>
      </p:nvGrpSpPr>
      <p:grpSpPr>
        <a:xfrm>
          <a:off x="0" y="0"/>
          <a:ext cx="0" cy="0"/>
          <a:chOff x="0" y="0"/>
          <a:chExt cx="0" cy="0"/>
        </a:xfrm>
      </p:grpSpPr>
      <p:sp>
        <p:nvSpPr>
          <p:cNvPr id="181" name="Google Shape;181;p19"/>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3" name="Google Shape;183;p1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84" name="Google Shape;184;p1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85" name="Google Shape;185;p1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86" name="Google Shape;186;p1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87" name="Google Shape;187;p1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88" name="Google Shape;188;p19"/>
          <p:cNvGrpSpPr/>
          <p:nvPr/>
        </p:nvGrpSpPr>
        <p:grpSpPr>
          <a:xfrm>
            <a:off x="457200" y="1300225"/>
            <a:ext cx="776889" cy="621300"/>
            <a:chOff x="457200" y="1378813"/>
            <a:chExt cx="776889" cy="621300"/>
          </a:xfrm>
        </p:grpSpPr>
        <p:sp>
          <p:nvSpPr>
            <p:cNvPr id="189" name="Google Shape;189;p19"/>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90" name="Google Shape;190;p19"/>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1" name="Google Shape;191;p19"/>
          <p:cNvGrpSpPr/>
          <p:nvPr/>
        </p:nvGrpSpPr>
        <p:grpSpPr>
          <a:xfrm>
            <a:off x="457200" y="2000125"/>
            <a:ext cx="776889" cy="621300"/>
            <a:chOff x="457200" y="1378813"/>
            <a:chExt cx="776889" cy="621300"/>
          </a:xfrm>
        </p:grpSpPr>
        <p:sp>
          <p:nvSpPr>
            <p:cNvPr id="192" name="Google Shape;192;p19"/>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93" name="Google Shape;193;p19"/>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 name="Google Shape;194;p19"/>
          <p:cNvGrpSpPr/>
          <p:nvPr/>
        </p:nvGrpSpPr>
        <p:grpSpPr>
          <a:xfrm>
            <a:off x="457200" y="2692850"/>
            <a:ext cx="776889" cy="621300"/>
            <a:chOff x="457200" y="1378813"/>
            <a:chExt cx="776889" cy="621300"/>
          </a:xfrm>
        </p:grpSpPr>
        <p:sp>
          <p:nvSpPr>
            <p:cNvPr id="195" name="Google Shape;195;p19"/>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96" name="Google Shape;196;p19"/>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7" name="Google Shape;197;p19"/>
          <p:cNvGrpSpPr/>
          <p:nvPr/>
        </p:nvGrpSpPr>
        <p:grpSpPr>
          <a:xfrm>
            <a:off x="457200" y="3390350"/>
            <a:ext cx="776889" cy="621300"/>
            <a:chOff x="457200" y="1378813"/>
            <a:chExt cx="776889" cy="621300"/>
          </a:xfrm>
        </p:grpSpPr>
        <p:sp>
          <p:nvSpPr>
            <p:cNvPr id="198" name="Google Shape;198;p19"/>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99" name="Google Shape;199;p19"/>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0" name="Google Shape;200;p19"/>
          <p:cNvSpPr txBox="1"/>
          <p:nvPr>
            <p:ph idx="3" type="subTitle"/>
          </p:nvPr>
        </p:nvSpPr>
        <p:spPr>
          <a:xfrm>
            <a:off x="-7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1" name="Google Shape;201;p19"/>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9"/>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19"/>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19"/>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5" name="Google Shape;205;p19"/>
          <p:cNvSpPr txBox="1"/>
          <p:nvPr>
            <p:ph idx="5" type="subTitle"/>
          </p:nvPr>
        </p:nvSpPr>
        <p:spPr>
          <a:xfrm>
            <a:off x="0" y="2695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6" name="Google Shape;206;p19"/>
          <p:cNvSpPr txBox="1"/>
          <p:nvPr>
            <p:ph idx="6" type="subTitle"/>
          </p:nvPr>
        </p:nvSpPr>
        <p:spPr>
          <a:xfrm>
            <a:off x="-12300" y="33855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07" name="Google Shape;207;p19"/>
          <p:cNvGrpSpPr/>
          <p:nvPr/>
        </p:nvGrpSpPr>
        <p:grpSpPr>
          <a:xfrm>
            <a:off x="469500" y="4083075"/>
            <a:ext cx="776889" cy="621300"/>
            <a:chOff x="457200" y="1378813"/>
            <a:chExt cx="776889" cy="621300"/>
          </a:xfrm>
        </p:grpSpPr>
        <p:sp>
          <p:nvSpPr>
            <p:cNvPr id="208" name="Google Shape;208;p19"/>
            <p:cNvSpPr/>
            <p:nvPr/>
          </p:nvSpPr>
          <p:spPr>
            <a:xfrm>
              <a:off x="457200" y="1378813"/>
              <a:ext cx="695400" cy="621300"/>
            </a:xfrm>
            <a:prstGeom prst="roundRect">
              <a:avLst>
                <a:gd fmla="val 16667" name="adj"/>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09" name="Google Shape;209;p19"/>
            <p:cNvSpPr/>
            <p:nvPr/>
          </p:nvSpPr>
          <p:spPr>
            <a:xfrm rot="5400000">
              <a:off x="969614" y="1607625"/>
              <a:ext cx="340325" cy="188625"/>
            </a:xfrm>
            <a:prstGeom prst="flowChartExtract">
              <a:avLst/>
            </a:prstGeom>
            <a:solidFill>
              <a:srgbClr val="134F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0" name="Google Shape;210;p19"/>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9"/>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9. Numbered 1–6 (Gray)">
  <p:cSld name="CUSTOM_2_7_1_3_1_1">
    <p:spTree>
      <p:nvGrpSpPr>
        <p:cNvPr id="212" name="Shape 212"/>
        <p:cNvGrpSpPr/>
        <p:nvPr/>
      </p:nvGrpSpPr>
      <p:grpSpPr>
        <a:xfrm>
          <a:off x="0" y="0"/>
          <a:ext cx="0" cy="0"/>
          <a:chOff x="0" y="0"/>
          <a:chExt cx="0" cy="0"/>
        </a:xfrm>
      </p:grpSpPr>
      <p:sp>
        <p:nvSpPr>
          <p:cNvPr id="213" name="Google Shape;213;p20"/>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2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5" name="Google Shape;215;p2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16" name="Google Shape;216;p2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17" name="Google Shape;217;p2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18" name="Google Shape;218;p2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19" name="Google Shape;219;p2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20" name="Google Shape;220;p20"/>
          <p:cNvGrpSpPr/>
          <p:nvPr/>
        </p:nvGrpSpPr>
        <p:grpSpPr>
          <a:xfrm>
            <a:off x="457200" y="1237825"/>
            <a:ext cx="776900" cy="486300"/>
            <a:chOff x="457200" y="1466425"/>
            <a:chExt cx="776900" cy="486300"/>
          </a:xfrm>
        </p:grpSpPr>
        <p:sp>
          <p:nvSpPr>
            <p:cNvPr id="221" name="Google Shape;221;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22" name="Google Shape;222;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3" name="Google Shape;223;p20"/>
          <p:cNvSpPr txBox="1"/>
          <p:nvPr>
            <p:ph idx="3" type="subTitle"/>
          </p:nvPr>
        </p:nvSpPr>
        <p:spPr>
          <a:xfrm>
            <a:off x="-12150"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4" name="Google Shape;224;p20"/>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5" name="Google Shape;225;p20"/>
          <p:cNvGrpSpPr/>
          <p:nvPr/>
        </p:nvGrpSpPr>
        <p:grpSpPr>
          <a:xfrm>
            <a:off x="457200" y="1828900"/>
            <a:ext cx="776900" cy="486300"/>
            <a:chOff x="457200" y="1466425"/>
            <a:chExt cx="776900" cy="486300"/>
          </a:xfrm>
        </p:grpSpPr>
        <p:sp>
          <p:nvSpPr>
            <p:cNvPr id="226" name="Google Shape;226;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27" name="Google Shape;227;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8" name="Google Shape;228;p20"/>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9" name="Google Shape;229;p20"/>
          <p:cNvGrpSpPr/>
          <p:nvPr/>
        </p:nvGrpSpPr>
        <p:grpSpPr>
          <a:xfrm>
            <a:off x="457200" y="2419975"/>
            <a:ext cx="776900" cy="486300"/>
            <a:chOff x="457200" y="1466425"/>
            <a:chExt cx="776900" cy="486300"/>
          </a:xfrm>
        </p:grpSpPr>
        <p:sp>
          <p:nvSpPr>
            <p:cNvPr id="230" name="Google Shape;230;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31" name="Google Shape;231;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2" name="Google Shape;232;p20"/>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3" name="Google Shape;233;p20"/>
          <p:cNvGrpSpPr/>
          <p:nvPr/>
        </p:nvGrpSpPr>
        <p:grpSpPr>
          <a:xfrm>
            <a:off x="457200" y="3011050"/>
            <a:ext cx="776900" cy="486300"/>
            <a:chOff x="457200" y="1466425"/>
            <a:chExt cx="776900" cy="486300"/>
          </a:xfrm>
        </p:grpSpPr>
        <p:sp>
          <p:nvSpPr>
            <p:cNvPr id="234" name="Google Shape;234;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35" name="Google Shape;235;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6" name="Google Shape;236;p20"/>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7" name="Google Shape;237;p20"/>
          <p:cNvGrpSpPr/>
          <p:nvPr/>
        </p:nvGrpSpPr>
        <p:grpSpPr>
          <a:xfrm>
            <a:off x="457200" y="3602137"/>
            <a:ext cx="776900" cy="486300"/>
            <a:chOff x="457200" y="1466425"/>
            <a:chExt cx="776900" cy="486300"/>
          </a:xfrm>
        </p:grpSpPr>
        <p:sp>
          <p:nvSpPr>
            <p:cNvPr id="238" name="Google Shape;238;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39" name="Google Shape;239;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0" name="Google Shape;240;p20"/>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1" name="Google Shape;241;p20"/>
          <p:cNvGrpSpPr/>
          <p:nvPr/>
        </p:nvGrpSpPr>
        <p:grpSpPr>
          <a:xfrm>
            <a:off x="457200" y="4193262"/>
            <a:ext cx="776900" cy="486300"/>
            <a:chOff x="457200" y="1466425"/>
            <a:chExt cx="776900" cy="486300"/>
          </a:xfrm>
        </p:grpSpPr>
        <p:sp>
          <p:nvSpPr>
            <p:cNvPr id="242" name="Google Shape;242;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43" name="Google Shape;243;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4" name="Google Shape;244;p20"/>
          <p:cNvSpPr txBox="1"/>
          <p:nvPr>
            <p:ph idx="4" type="subTitle"/>
          </p:nvPr>
        </p:nvSpPr>
        <p:spPr>
          <a:xfrm>
            <a:off x="-12075" y="18488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5" name="Google Shape;245;p20"/>
          <p:cNvSpPr txBox="1"/>
          <p:nvPr>
            <p:ph idx="5" type="subTitle"/>
          </p:nvPr>
        </p:nvSpPr>
        <p:spPr>
          <a:xfrm>
            <a:off x="-12075" y="24399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6" name="Google Shape;246;p20"/>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7" name="Google Shape;247;p20"/>
          <p:cNvSpPr txBox="1"/>
          <p:nvPr>
            <p:ph idx="7" type="subTitle"/>
          </p:nvPr>
        </p:nvSpPr>
        <p:spPr>
          <a:xfrm>
            <a:off x="12475" y="3622088"/>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8" name="Google Shape;248;p20"/>
          <p:cNvSpPr txBox="1"/>
          <p:nvPr>
            <p:ph idx="8" type="subTitle"/>
          </p:nvPr>
        </p:nvSpPr>
        <p:spPr>
          <a:xfrm>
            <a:off x="12475" y="42361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Title Slide: UX/UI Design">
  <p:cSld name="CUSTOM_2_3_1_1_1_1_1_2_1_2_1_1_1_1_2_2_1_1_1">
    <p:spTree>
      <p:nvGrpSpPr>
        <p:cNvPr id="17" name="Shape 17"/>
        <p:cNvGrpSpPr/>
        <p:nvPr/>
      </p:nvGrpSpPr>
      <p:grpSpPr>
        <a:xfrm>
          <a:off x="0" y="0"/>
          <a:ext cx="0" cy="0"/>
          <a:chOff x="0" y="0"/>
          <a:chExt cx="0" cy="0"/>
        </a:xfrm>
      </p:grpSpPr>
      <p:pic>
        <p:nvPicPr>
          <p:cNvPr id="18" name="Google Shape;18;p3"/>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19" name="Google Shape;19;p3"/>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UX/UI Design</a:t>
            </a:r>
            <a:endParaRPr sz="1800">
              <a:solidFill>
                <a:srgbClr val="FFFFFF"/>
              </a:solidFill>
              <a:latin typeface="Roboto Medium"/>
              <a:ea typeface="Roboto Medium"/>
              <a:cs typeface="Roboto Medium"/>
              <a:sym typeface="Roboto Medium"/>
            </a:endParaRPr>
          </a:p>
        </p:txBody>
      </p:sp>
      <p:pic>
        <p:nvPicPr>
          <p:cNvPr id="21" name="Google Shape;21;p3"/>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22" name="Google Shape;22;p3"/>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 name="Google Shape;23;p3"/>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 name="Google Shape;24;p3"/>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25" name="Google Shape;25;p3"/>
          <p:cNvPicPr preferRelativeResize="0"/>
          <p:nvPr/>
        </p:nvPicPr>
        <p:blipFill>
          <a:blip r:embed="rId4">
            <a:alphaModFix/>
          </a:blip>
          <a:stretch>
            <a:fillRect/>
          </a:stretch>
        </p:blipFill>
        <p:spPr>
          <a:xfrm>
            <a:off x="584735" y="1058550"/>
            <a:ext cx="2560322" cy="1920238"/>
          </a:xfrm>
          <a:prstGeom prst="rect">
            <a:avLst/>
          </a:prstGeom>
          <a:noFill/>
          <a:ln>
            <a:noFill/>
          </a:ln>
        </p:spPr>
      </p:pic>
      <p:sp>
        <p:nvSpPr>
          <p:cNvPr id="26" name="Google Shape;26;p3"/>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 Numbered 1–6 (Blue)">
  <p:cSld name="CUSTOM_2_7_1_3_1_1_2">
    <p:spTree>
      <p:nvGrpSpPr>
        <p:cNvPr id="249" name="Shape 249"/>
        <p:cNvGrpSpPr/>
        <p:nvPr/>
      </p:nvGrpSpPr>
      <p:grpSpPr>
        <a:xfrm>
          <a:off x="0" y="0"/>
          <a:ext cx="0" cy="0"/>
          <a:chOff x="0" y="0"/>
          <a:chExt cx="0" cy="0"/>
        </a:xfrm>
      </p:grpSpPr>
      <p:sp>
        <p:nvSpPr>
          <p:cNvPr id="250" name="Google Shape;250;p21"/>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2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2" name="Google Shape;252;p2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53" name="Google Shape;253;p2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54" name="Google Shape;254;p2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55" name="Google Shape;255;p2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56" name="Google Shape;256;p2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57" name="Google Shape;257;p21"/>
          <p:cNvGrpSpPr/>
          <p:nvPr/>
        </p:nvGrpSpPr>
        <p:grpSpPr>
          <a:xfrm>
            <a:off x="457200" y="1237825"/>
            <a:ext cx="776900" cy="486300"/>
            <a:chOff x="457200" y="1466425"/>
            <a:chExt cx="776900" cy="486300"/>
          </a:xfrm>
        </p:grpSpPr>
        <p:sp>
          <p:nvSpPr>
            <p:cNvPr id="258" name="Google Shape;258;p21"/>
            <p:cNvSpPr/>
            <p:nvPr/>
          </p:nvSpPr>
          <p:spPr>
            <a:xfrm>
              <a:off x="457200" y="1466425"/>
              <a:ext cx="695400" cy="486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59" name="Google Shape;259;p21"/>
            <p:cNvSpPr/>
            <p:nvPr/>
          </p:nvSpPr>
          <p:spPr>
            <a:xfrm rot="5400000">
              <a:off x="973100" y="1624950"/>
              <a:ext cx="33337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0" name="Google Shape;260;p21"/>
          <p:cNvSpPr txBox="1"/>
          <p:nvPr>
            <p:ph idx="3" type="subTitle"/>
          </p:nvPr>
        </p:nvSpPr>
        <p:spPr>
          <a:xfrm>
            <a:off x="-12225"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1" name="Google Shape;261;p21"/>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2" name="Google Shape;262;p21"/>
          <p:cNvGrpSpPr/>
          <p:nvPr/>
        </p:nvGrpSpPr>
        <p:grpSpPr>
          <a:xfrm>
            <a:off x="457200" y="1828900"/>
            <a:ext cx="776900" cy="486300"/>
            <a:chOff x="457200" y="1466425"/>
            <a:chExt cx="776900" cy="486300"/>
          </a:xfrm>
        </p:grpSpPr>
        <p:sp>
          <p:nvSpPr>
            <p:cNvPr id="263" name="Google Shape;263;p21"/>
            <p:cNvSpPr/>
            <p:nvPr/>
          </p:nvSpPr>
          <p:spPr>
            <a:xfrm>
              <a:off x="457200" y="1466425"/>
              <a:ext cx="695400" cy="486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64" name="Google Shape;264;p21"/>
            <p:cNvSpPr/>
            <p:nvPr/>
          </p:nvSpPr>
          <p:spPr>
            <a:xfrm rot="5400000">
              <a:off x="973100" y="1624950"/>
              <a:ext cx="33337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5" name="Google Shape;265;p21"/>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6" name="Google Shape;266;p21"/>
          <p:cNvGrpSpPr/>
          <p:nvPr/>
        </p:nvGrpSpPr>
        <p:grpSpPr>
          <a:xfrm>
            <a:off x="457200" y="2419975"/>
            <a:ext cx="776900" cy="486300"/>
            <a:chOff x="457200" y="1466425"/>
            <a:chExt cx="776900" cy="486300"/>
          </a:xfrm>
        </p:grpSpPr>
        <p:sp>
          <p:nvSpPr>
            <p:cNvPr id="267" name="Google Shape;267;p21"/>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68" name="Google Shape;268;p21"/>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9" name="Google Shape;269;p21"/>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0" name="Google Shape;270;p21"/>
          <p:cNvGrpSpPr/>
          <p:nvPr/>
        </p:nvGrpSpPr>
        <p:grpSpPr>
          <a:xfrm>
            <a:off x="457200" y="3011050"/>
            <a:ext cx="776900" cy="486300"/>
            <a:chOff x="457200" y="1466425"/>
            <a:chExt cx="776900" cy="486300"/>
          </a:xfrm>
        </p:grpSpPr>
        <p:sp>
          <p:nvSpPr>
            <p:cNvPr id="271" name="Google Shape;271;p21"/>
            <p:cNvSpPr/>
            <p:nvPr/>
          </p:nvSpPr>
          <p:spPr>
            <a:xfrm>
              <a:off x="457200" y="1466425"/>
              <a:ext cx="695400" cy="486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72" name="Google Shape;272;p21"/>
            <p:cNvSpPr/>
            <p:nvPr/>
          </p:nvSpPr>
          <p:spPr>
            <a:xfrm rot="5400000">
              <a:off x="973100" y="1624950"/>
              <a:ext cx="33337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3" name="Google Shape;273;p21"/>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4" name="Google Shape;274;p21"/>
          <p:cNvGrpSpPr/>
          <p:nvPr/>
        </p:nvGrpSpPr>
        <p:grpSpPr>
          <a:xfrm>
            <a:off x="457200" y="3602137"/>
            <a:ext cx="776900" cy="486300"/>
            <a:chOff x="457200" y="1466425"/>
            <a:chExt cx="776900" cy="486300"/>
          </a:xfrm>
        </p:grpSpPr>
        <p:sp>
          <p:nvSpPr>
            <p:cNvPr id="275" name="Google Shape;275;p21"/>
            <p:cNvSpPr/>
            <p:nvPr/>
          </p:nvSpPr>
          <p:spPr>
            <a:xfrm>
              <a:off x="457200" y="1466425"/>
              <a:ext cx="695400" cy="486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76" name="Google Shape;276;p21"/>
            <p:cNvSpPr/>
            <p:nvPr/>
          </p:nvSpPr>
          <p:spPr>
            <a:xfrm rot="5400000">
              <a:off x="973100" y="1624950"/>
              <a:ext cx="33337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7" name="Google Shape;277;p21"/>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8" name="Google Shape;278;p21"/>
          <p:cNvGrpSpPr/>
          <p:nvPr/>
        </p:nvGrpSpPr>
        <p:grpSpPr>
          <a:xfrm>
            <a:off x="457200" y="4193262"/>
            <a:ext cx="776900" cy="486300"/>
            <a:chOff x="457200" y="1466425"/>
            <a:chExt cx="776900" cy="486300"/>
          </a:xfrm>
        </p:grpSpPr>
        <p:sp>
          <p:nvSpPr>
            <p:cNvPr id="279" name="Google Shape;279;p21"/>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80" name="Google Shape;280;p21"/>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1" name="Google Shape;281;p21"/>
          <p:cNvSpPr txBox="1"/>
          <p:nvPr>
            <p:ph idx="4" type="subTitle"/>
          </p:nvPr>
        </p:nvSpPr>
        <p:spPr>
          <a:xfrm>
            <a:off x="-12300" y="1858813"/>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2" name="Google Shape;282;p21"/>
          <p:cNvSpPr txBox="1"/>
          <p:nvPr>
            <p:ph idx="5" type="subTitle"/>
          </p:nvPr>
        </p:nvSpPr>
        <p:spPr>
          <a:xfrm>
            <a:off x="12250" y="24399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3" name="Google Shape;283;p21"/>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4" name="Google Shape;284;p21"/>
          <p:cNvSpPr txBox="1"/>
          <p:nvPr>
            <p:ph idx="7" type="subTitle"/>
          </p:nvPr>
        </p:nvSpPr>
        <p:spPr>
          <a:xfrm>
            <a:off x="-12125" y="362210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5" name="Google Shape;285;p21"/>
          <p:cNvSpPr txBox="1"/>
          <p:nvPr>
            <p:ph idx="8" type="subTitle"/>
          </p:nvPr>
        </p:nvSpPr>
        <p:spPr>
          <a:xfrm>
            <a:off x="-12150" y="42361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1. Numbered 1–7 (Gray)">
  <p:cSld name="CUSTOM_2_7_1_3_1_1_1">
    <p:spTree>
      <p:nvGrpSpPr>
        <p:cNvPr id="286" name="Shape 286"/>
        <p:cNvGrpSpPr/>
        <p:nvPr/>
      </p:nvGrpSpPr>
      <p:grpSpPr>
        <a:xfrm>
          <a:off x="0" y="0"/>
          <a:ext cx="0" cy="0"/>
          <a:chOff x="0" y="0"/>
          <a:chExt cx="0" cy="0"/>
        </a:xfrm>
      </p:grpSpPr>
      <p:sp>
        <p:nvSpPr>
          <p:cNvPr id="287" name="Google Shape;287;p22"/>
          <p:cNvSpPr/>
          <p:nvPr/>
        </p:nvSpPr>
        <p:spPr>
          <a:xfrm>
            <a:off x="1254500" y="11616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2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9" name="Google Shape;289;p2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90" name="Google Shape;290;p2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91" name="Google Shape;291;p2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92" name="Google Shape;292;p2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93" name="Google Shape;293;p2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94" name="Google Shape;294;p22"/>
          <p:cNvGrpSpPr/>
          <p:nvPr/>
        </p:nvGrpSpPr>
        <p:grpSpPr>
          <a:xfrm>
            <a:off x="457222" y="1149803"/>
            <a:ext cx="713194" cy="446423"/>
            <a:chOff x="457200" y="1466425"/>
            <a:chExt cx="776900" cy="486300"/>
          </a:xfrm>
        </p:grpSpPr>
        <p:sp>
          <p:nvSpPr>
            <p:cNvPr id="295" name="Google Shape;295;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296" name="Google Shape;296;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7" name="Google Shape;297;p22"/>
          <p:cNvSpPr txBox="1"/>
          <p:nvPr>
            <p:ph idx="3" type="subTitle"/>
          </p:nvPr>
        </p:nvSpPr>
        <p:spPr>
          <a:xfrm>
            <a:off x="0" y="11753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8" name="Google Shape;298;p22"/>
          <p:cNvSpPr/>
          <p:nvPr/>
        </p:nvSpPr>
        <p:spPr>
          <a:xfrm>
            <a:off x="1254500" y="16842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9" name="Google Shape;299;p22"/>
          <p:cNvGrpSpPr/>
          <p:nvPr/>
        </p:nvGrpSpPr>
        <p:grpSpPr>
          <a:xfrm>
            <a:off x="457222" y="1672428"/>
            <a:ext cx="713194" cy="446423"/>
            <a:chOff x="457200" y="1466425"/>
            <a:chExt cx="776900" cy="486300"/>
          </a:xfrm>
        </p:grpSpPr>
        <p:sp>
          <p:nvSpPr>
            <p:cNvPr id="300" name="Google Shape;300;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301" name="Google Shape;301;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2" name="Google Shape;302;p22"/>
          <p:cNvSpPr txBox="1"/>
          <p:nvPr>
            <p:ph idx="4" type="subTitle"/>
          </p:nvPr>
        </p:nvSpPr>
        <p:spPr>
          <a:xfrm>
            <a:off x="125" y="16979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3" name="Google Shape;303;p22"/>
          <p:cNvSpPr/>
          <p:nvPr/>
        </p:nvSpPr>
        <p:spPr>
          <a:xfrm>
            <a:off x="1254475" y="220740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4" name="Google Shape;304;p22"/>
          <p:cNvGrpSpPr/>
          <p:nvPr/>
        </p:nvGrpSpPr>
        <p:grpSpPr>
          <a:xfrm>
            <a:off x="457197" y="2195578"/>
            <a:ext cx="713194" cy="446423"/>
            <a:chOff x="457200" y="1466425"/>
            <a:chExt cx="776900" cy="486300"/>
          </a:xfrm>
        </p:grpSpPr>
        <p:sp>
          <p:nvSpPr>
            <p:cNvPr id="305" name="Google Shape;305;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306" name="Google Shape;306;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7" name="Google Shape;307;p22"/>
          <p:cNvSpPr txBox="1"/>
          <p:nvPr>
            <p:ph idx="5" type="subTitle"/>
          </p:nvPr>
        </p:nvSpPr>
        <p:spPr>
          <a:xfrm>
            <a:off x="0" y="222110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8" name="Google Shape;308;p22"/>
          <p:cNvSpPr/>
          <p:nvPr/>
        </p:nvSpPr>
        <p:spPr>
          <a:xfrm>
            <a:off x="1254475" y="27300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9" name="Google Shape;309;p22"/>
          <p:cNvGrpSpPr/>
          <p:nvPr/>
        </p:nvGrpSpPr>
        <p:grpSpPr>
          <a:xfrm>
            <a:off x="457197" y="2718203"/>
            <a:ext cx="713194" cy="446423"/>
            <a:chOff x="457200" y="1466425"/>
            <a:chExt cx="776900" cy="486300"/>
          </a:xfrm>
        </p:grpSpPr>
        <p:sp>
          <p:nvSpPr>
            <p:cNvPr id="310" name="Google Shape;310;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311" name="Google Shape;311;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2" name="Google Shape;312;p22"/>
          <p:cNvSpPr txBox="1"/>
          <p:nvPr>
            <p:ph idx="6" type="subTitle"/>
          </p:nvPr>
        </p:nvSpPr>
        <p:spPr>
          <a:xfrm>
            <a:off x="-125" y="27437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3" name="Google Shape;313;p22"/>
          <p:cNvSpPr/>
          <p:nvPr/>
        </p:nvSpPr>
        <p:spPr>
          <a:xfrm>
            <a:off x="1254500" y="32526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4" name="Google Shape;314;p22"/>
          <p:cNvGrpSpPr/>
          <p:nvPr/>
        </p:nvGrpSpPr>
        <p:grpSpPr>
          <a:xfrm>
            <a:off x="457222" y="3240828"/>
            <a:ext cx="713194" cy="446423"/>
            <a:chOff x="457200" y="1466425"/>
            <a:chExt cx="776900" cy="486300"/>
          </a:xfrm>
        </p:grpSpPr>
        <p:sp>
          <p:nvSpPr>
            <p:cNvPr id="315" name="Google Shape;315;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316" name="Google Shape;316;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7" name="Google Shape;317;p22"/>
          <p:cNvSpPr txBox="1"/>
          <p:nvPr>
            <p:ph idx="7" type="subTitle"/>
          </p:nvPr>
        </p:nvSpPr>
        <p:spPr>
          <a:xfrm>
            <a:off x="25" y="32663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8" name="Google Shape;318;p22"/>
          <p:cNvSpPr/>
          <p:nvPr/>
        </p:nvSpPr>
        <p:spPr>
          <a:xfrm>
            <a:off x="1254500" y="377527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9" name="Google Shape;319;p22"/>
          <p:cNvGrpSpPr/>
          <p:nvPr/>
        </p:nvGrpSpPr>
        <p:grpSpPr>
          <a:xfrm>
            <a:off x="457222" y="3763453"/>
            <a:ext cx="713194" cy="446423"/>
            <a:chOff x="457200" y="1466425"/>
            <a:chExt cx="776900" cy="486300"/>
          </a:xfrm>
        </p:grpSpPr>
        <p:sp>
          <p:nvSpPr>
            <p:cNvPr id="320" name="Google Shape;320;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321" name="Google Shape;321;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2" name="Google Shape;322;p22"/>
          <p:cNvSpPr txBox="1"/>
          <p:nvPr>
            <p:ph idx="8" type="subTitle"/>
          </p:nvPr>
        </p:nvSpPr>
        <p:spPr>
          <a:xfrm>
            <a:off x="-50" y="378897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23" name="Google Shape;323;p22"/>
          <p:cNvSpPr/>
          <p:nvPr/>
        </p:nvSpPr>
        <p:spPr>
          <a:xfrm>
            <a:off x="1254500" y="43234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4" name="Google Shape;324;p22"/>
          <p:cNvGrpSpPr/>
          <p:nvPr/>
        </p:nvGrpSpPr>
        <p:grpSpPr>
          <a:xfrm>
            <a:off x="457222" y="4311603"/>
            <a:ext cx="713194" cy="446423"/>
            <a:chOff x="457200" y="1466425"/>
            <a:chExt cx="776900" cy="486300"/>
          </a:xfrm>
        </p:grpSpPr>
        <p:sp>
          <p:nvSpPr>
            <p:cNvPr id="325" name="Google Shape;325;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326" name="Google Shape;326;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7" name="Google Shape;327;p22"/>
          <p:cNvSpPr txBox="1"/>
          <p:nvPr>
            <p:ph idx="9" type="subTitle"/>
          </p:nvPr>
        </p:nvSpPr>
        <p:spPr>
          <a:xfrm>
            <a:off x="25" y="43371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 Numbered 1–8 (Gray)">
  <p:cSld name="CUSTOM_2_7_1_3_1_1_1_1">
    <p:spTree>
      <p:nvGrpSpPr>
        <p:cNvPr id="328" name="Shape 328"/>
        <p:cNvGrpSpPr/>
        <p:nvPr/>
      </p:nvGrpSpPr>
      <p:grpSpPr>
        <a:xfrm>
          <a:off x="0" y="0"/>
          <a:ext cx="0" cy="0"/>
          <a:chOff x="0" y="0"/>
          <a:chExt cx="0" cy="0"/>
        </a:xfrm>
      </p:grpSpPr>
      <p:sp>
        <p:nvSpPr>
          <p:cNvPr id="329" name="Google Shape;329;p2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0" name="Google Shape;330;p2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31" name="Google Shape;331;p2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32" name="Google Shape;332;p2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33" name="Google Shape;333;p2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34" name="Google Shape;334;p2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5" name="Google Shape;335;p23"/>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6" name="Google Shape;336;p23"/>
          <p:cNvGrpSpPr/>
          <p:nvPr/>
        </p:nvGrpSpPr>
        <p:grpSpPr>
          <a:xfrm>
            <a:off x="457427" y="3873038"/>
            <a:ext cx="602564" cy="377174"/>
            <a:chOff x="457200" y="1466425"/>
            <a:chExt cx="776900" cy="486300"/>
          </a:xfrm>
        </p:grpSpPr>
        <p:sp>
          <p:nvSpPr>
            <p:cNvPr id="337" name="Google Shape;337;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338" name="Google Shape;338;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9" name="Google Shape;339;p23"/>
          <p:cNvSpPr txBox="1"/>
          <p:nvPr>
            <p:ph idx="3" type="subTitle"/>
          </p:nvPr>
        </p:nvSpPr>
        <p:spPr>
          <a:xfrm>
            <a:off x="-12100" y="3873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0" name="Google Shape;340;p23"/>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1" name="Google Shape;341;p23"/>
          <p:cNvGrpSpPr/>
          <p:nvPr/>
        </p:nvGrpSpPr>
        <p:grpSpPr>
          <a:xfrm>
            <a:off x="457315" y="4311142"/>
            <a:ext cx="602564" cy="377174"/>
            <a:chOff x="457200" y="1466425"/>
            <a:chExt cx="776900" cy="486300"/>
          </a:xfrm>
        </p:grpSpPr>
        <p:sp>
          <p:nvSpPr>
            <p:cNvPr id="342" name="Google Shape;342;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343" name="Google Shape;343;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4" name="Google Shape;344;p23"/>
          <p:cNvSpPr txBox="1"/>
          <p:nvPr>
            <p:ph idx="4" type="subTitle"/>
          </p:nvPr>
        </p:nvSpPr>
        <p:spPr>
          <a:xfrm>
            <a:off x="-12075" y="43112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5" name="Google Shape;345;p23"/>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6" name="Google Shape;346;p23"/>
          <p:cNvGrpSpPr/>
          <p:nvPr/>
        </p:nvGrpSpPr>
        <p:grpSpPr>
          <a:xfrm>
            <a:off x="457377" y="2996663"/>
            <a:ext cx="602564" cy="377174"/>
            <a:chOff x="457200" y="1466425"/>
            <a:chExt cx="776900" cy="486300"/>
          </a:xfrm>
        </p:grpSpPr>
        <p:sp>
          <p:nvSpPr>
            <p:cNvPr id="347" name="Google Shape;347;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348" name="Google Shape;348;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9" name="Google Shape;349;p23"/>
          <p:cNvSpPr txBox="1"/>
          <p:nvPr>
            <p:ph idx="5" type="subTitle"/>
          </p:nvPr>
        </p:nvSpPr>
        <p:spPr>
          <a:xfrm>
            <a:off x="-12150" y="29967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0" name="Google Shape;350;p23"/>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1" name="Google Shape;351;p23"/>
          <p:cNvGrpSpPr/>
          <p:nvPr/>
        </p:nvGrpSpPr>
        <p:grpSpPr>
          <a:xfrm>
            <a:off x="457265" y="3434767"/>
            <a:ext cx="602564" cy="377174"/>
            <a:chOff x="457200" y="1466425"/>
            <a:chExt cx="776900" cy="486300"/>
          </a:xfrm>
        </p:grpSpPr>
        <p:sp>
          <p:nvSpPr>
            <p:cNvPr id="352" name="Google Shape;352;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353" name="Google Shape;353;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4" name="Google Shape;354;p23"/>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5" name="Google Shape;355;p23"/>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6" name="Google Shape;356;p23"/>
          <p:cNvGrpSpPr/>
          <p:nvPr/>
        </p:nvGrpSpPr>
        <p:grpSpPr>
          <a:xfrm>
            <a:off x="457402" y="2135288"/>
            <a:ext cx="602564" cy="377174"/>
            <a:chOff x="457200" y="1466425"/>
            <a:chExt cx="776900" cy="486300"/>
          </a:xfrm>
        </p:grpSpPr>
        <p:sp>
          <p:nvSpPr>
            <p:cNvPr id="357" name="Google Shape;357;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358" name="Google Shape;358;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9" name="Google Shape;359;p23"/>
          <p:cNvSpPr txBox="1"/>
          <p:nvPr>
            <p:ph idx="7" type="subTitle"/>
          </p:nvPr>
        </p:nvSpPr>
        <p:spPr>
          <a:xfrm>
            <a:off x="-12125" y="21353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0" name="Google Shape;360;p23"/>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1" name="Google Shape;361;p23"/>
          <p:cNvGrpSpPr/>
          <p:nvPr/>
        </p:nvGrpSpPr>
        <p:grpSpPr>
          <a:xfrm>
            <a:off x="457290" y="2573392"/>
            <a:ext cx="602564" cy="377174"/>
            <a:chOff x="457200" y="1466425"/>
            <a:chExt cx="776900" cy="486300"/>
          </a:xfrm>
        </p:grpSpPr>
        <p:sp>
          <p:nvSpPr>
            <p:cNvPr id="362" name="Google Shape;362;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363" name="Google Shape;363;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4" name="Google Shape;364;p23"/>
          <p:cNvSpPr txBox="1"/>
          <p:nvPr>
            <p:ph idx="8" type="subTitle"/>
          </p:nvPr>
        </p:nvSpPr>
        <p:spPr>
          <a:xfrm>
            <a:off x="-12250" y="25735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5" name="Google Shape;365;p23"/>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6" name="Google Shape;366;p23"/>
          <p:cNvGrpSpPr/>
          <p:nvPr/>
        </p:nvGrpSpPr>
        <p:grpSpPr>
          <a:xfrm>
            <a:off x="457352" y="1258913"/>
            <a:ext cx="602564" cy="377174"/>
            <a:chOff x="457200" y="1466425"/>
            <a:chExt cx="776900" cy="486300"/>
          </a:xfrm>
        </p:grpSpPr>
        <p:sp>
          <p:nvSpPr>
            <p:cNvPr id="367" name="Google Shape;367;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368" name="Google Shape;368;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9" name="Google Shape;369;p23"/>
          <p:cNvSpPr txBox="1"/>
          <p:nvPr>
            <p:ph idx="9" type="subTitle"/>
          </p:nvPr>
        </p:nvSpPr>
        <p:spPr>
          <a:xfrm>
            <a:off x="-12300" y="12590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0" name="Google Shape;370;p23"/>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1" name="Google Shape;371;p23"/>
          <p:cNvGrpSpPr/>
          <p:nvPr/>
        </p:nvGrpSpPr>
        <p:grpSpPr>
          <a:xfrm>
            <a:off x="457240" y="1697017"/>
            <a:ext cx="602564" cy="377174"/>
            <a:chOff x="457200" y="1466425"/>
            <a:chExt cx="776900" cy="486300"/>
          </a:xfrm>
        </p:grpSpPr>
        <p:sp>
          <p:nvSpPr>
            <p:cNvPr id="372" name="Google Shape;372;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373" name="Google Shape;373;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4" name="Google Shape;374;p23"/>
          <p:cNvSpPr txBox="1"/>
          <p:nvPr>
            <p:ph idx="13" type="subTitle"/>
          </p:nvPr>
        </p:nvSpPr>
        <p:spPr>
          <a:xfrm>
            <a:off x="-12300" y="1697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Numbered 1–8 (Green)">
  <p:cSld name="CUSTOM_2_7_1_3_1_1_1_1_1">
    <p:spTree>
      <p:nvGrpSpPr>
        <p:cNvPr id="375" name="Shape 375"/>
        <p:cNvGrpSpPr/>
        <p:nvPr/>
      </p:nvGrpSpPr>
      <p:grpSpPr>
        <a:xfrm>
          <a:off x="0" y="0"/>
          <a:ext cx="0" cy="0"/>
          <a:chOff x="0" y="0"/>
          <a:chExt cx="0" cy="0"/>
        </a:xfrm>
      </p:grpSpPr>
      <p:sp>
        <p:nvSpPr>
          <p:cNvPr id="376" name="Google Shape;376;p2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7" name="Google Shape;377;p2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78" name="Google Shape;378;p2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79" name="Google Shape;379;p2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80" name="Google Shape;380;p2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81" name="Google Shape;381;p2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2" name="Google Shape;382;p24"/>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3" name="Google Shape;383;p24"/>
          <p:cNvGrpSpPr/>
          <p:nvPr/>
        </p:nvGrpSpPr>
        <p:grpSpPr>
          <a:xfrm>
            <a:off x="457427" y="3873038"/>
            <a:ext cx="602564" cy="377174"/>
            <a:chOff x="457200" y="1466425"/>
            <a:chExt cx="776900" cy="486300"/>
          </a:xfrm>
        </p:grpSpPr>
        <p:sp>
          <p:nvSpPr>
            <p:cNvPr id="384" name="Google Shape;384;p24"/>
            <p:cNvSpPr/>
            <p:nvPr/>
          </p:nvSpPr>
          <p:spPr>
            <a:xfrm>
              <a:off x="457200" y="1466425"/>
              <a:ext cx="695400" cy="486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385" name="Google Shape;385;p24"/>
            <p:cNvSpPr/>
            <p:nvPr/>
          </p:nvSpPr>
          <p:spPr>
            <a:xfrm rot="5400000">
              <a:off x="973100" y="1624950"/>
              <a:ext cx="33337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6" name="Google Shape;386;p24"/>
          <p:cNvSpPr txBox="1"/>
          <p:nvPr>
            <p:ph idx="3" type="subTitle"/>
          </p:nvPr>
        </p:nvSpPr>
        <p:spPr>
          <a:xfrm>
            <a:off x="-12100" y="3873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7" name="Google Shape;387;p24"/>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8" name="Google Shape;388;p24"/>
          <p:cNvGrpSpPr/>
          <p:nvPr/>
        </p:nvGrpSpPr>
        <p:grpSpPr>
          <a:xfrm>
            <a:off x="457315" y="4311142"/>
            <a:ext cx="602564" cy="377174"/>
            <a:chOff x="457200" y="1466425"/>
            <a:chExt cx="776900" cy="486300"/>
          </a:xfrm>
        </p:grpSpPr>
        <p:sp>
          <p:nvSpPr>
            <p:cNvPr id="389" name="Google Shape;389;p24"/>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390" name="Google Shape;390;p24"/>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1" name="Google Shape;391;p24"/>
          <p:cNvSpPr txBox="1"/>
          <p:nvPr>
            <p:ph idx="4" type="subTitle"/>
          </p:nvPr>
        </p:nvSpPr>
        <p:spPr>
          <a:xfrm>
            <a:off x="-12075" y="43112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2" name="Google Shape;392;p24"/>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3" name="Google Shape;393;p24"/>
          <p:cNvGrpSpPr/>
          <p:nvPr/>
        </p:nvGrpSpPr>
        <p:grpSpPr>
          <a:xfrm>
            <a:off x="457377" y="2996663"/>
            <a:ext cx="602564" cy="377174"/>
            <a:chOff x="457200" y="1466425"/>
            <a:chExt cx="776900" cy="486300"/>
          </a:xfrm>
        </p:grpSpPr>
        <p:sp>
          <p:nvSpPr>
            <p:cNvPr id="394" name="Google Shape;394;p24"/>
            <p:cNvSpPr/>
            <p:nvPr/>
          </p:nvSpPr>
          <p:spPr>
            <a:xfrm>
              <a:off x="457200" y="1466425"/>
              <a:ext cx="695400" cy="486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395" name="Google Shape;395;p24"/>
            <p:cNvSpPr/>
            <p:nvPr/>
          </p:nvSpPr>
          <p:spPr>
            <a:xfrm rot="5400000">
              <a:off x="973100" y="1624950"/>
              <a:ext cx="33337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6" name="Google Shape;396;p24"/>
          <p:cNvSpPr txBox="1"/>
          <p:nvPr>
            <p:ph idx="5" type="subTitle"/>
          </p:nvPr>
        </p:nvSpPr>
        <p:spPr>
          <a:xfrm>
            <a:off x="-12150" y="29967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7" name="Google Shape;397;p24"/>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8" name="Google Shape;398;p24"/>
          <p:cNvGrpSpPr/>
          <p:nvPr/>
        </p:nvGrpSpPr>
        <p:grpSpPr>
          <a:xfrm>
            <a:off x="457265" y="3434767"/>
            <a:ext cx="602564" cy="377174"/>
            <a:chOff x="457200" y="1466425"/>
            <a:chExt cx="776900" cy="486300"/>
          </a:xfrm>
        </p:grpSpPr>
        <p:sp>
          <p:nvSpPr>
            <p:cNvPr id="399" name="Google Shape;399;p24"/>
            <p:cNvSpPr/>
            <p:nvPr/>
          </p:nvSpPr>
          <p:spPr>
            <a:xfrm>
              <a:off x="457200" y="1466425"/>
              <a:ext cx="695400" cy="486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400" name="Google Shape;400;p24"/>
            <p:cNvSpPr/>
            <p:nvPr/>
          </p:nvSpPr>
          <p:spPr>
            <a:xfrm rot="5400000">
              <a:off x="973100" y="1624950"/>
              <a:ext cx="33337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1" name="Google Shape;401;p24"/>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2" name="Google Shape;402;p24"/>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3" name="Google Shape;403;p24"/>
          <p:cNvGrpSpPr/>
          <p:nvPr/>
        </p:nvGrpSpPr>
        <p:grpSpPr>
          <a:xfrm>
            <a:off x="457402" y="2135288"/>
            <a:ext cx="602564" cy="377174"/>
            <a:chOff x="457200" y="1466425"/>
            <a:chExt cx="776900" cy="486300"/>
          </a:xfrm>
        </p:grpSpPr>
        <p:sp>
          <p:nvSpPr>
            <p:cNvPr id="404" name="Google Shape;404;p24"/>
            <p:cNvSpPr/>
            <p:nvPr/>
          </p:nvSpPr>
          <p:spPr>
            <a:xfrm>
              <a:off x="457200" y="1466425"/>
              <a:ext cx="695400" cy="486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405" name="Google Shape;405;p24"/>
            <p:cNvSpPr/>
            <p:nvPr/>
          </p:nvSpPr>
          <p:spPr>
            <a:xfrm rot="5400000">
              <a:off x="973100" y="1624950"/>
              <a:ext cx="33337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6" name="Google Shape;406;p24"/>
          <p:cNvSpPr txBox="1"/>
          <p:nvPr>
            <p:ph idx="7" type="subTitle"/>
          </p:nvPr>
        </p:nvSpPr>
        <p:spPr>
          <a:xfrm>
            <a:off x="175" y="2135375"/>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7" name="Google Shape;407;p24"/>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8" name="Google Shape;408;p24"/>
          <p:cNvGrpSpPr/>
          <p:nvPr/>
        </p:nvGrpSpPr>
        <p:grpSpPr>
          <a:xfrm>
            <a:off x="457290" y="2573392"/>
            <a:ext cx="602564" cy="377174"/>
            <a:chOff x="457200" y="1466425"/>
            <a:chExt cx="776900" cy="486300"/>
          </a:xfrm>
        </p:grpSpPr>
        <p:sp>
          <p:nvSpPr>
            <p:cNvPr id="409" name="Google Shape;409;p24"/>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410" name="Google Shape;410;p24"/>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1" name="Google Shape;411;p24"/>
          <p:cNvSpPr txBox="1"/>
          <p:nvPr>
            <p:ph idx="8" type="subTitle"/>
          </p:nvPr>
        </p:nvSpPr>
        <p:spPr>
          <a:xfrm>
            <a:off x="-12300" y="25735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2" name="Google Shape;412;p24"/>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3" name="Google Shape;413;p24"/>
          <p:cNvGrpSpPr/>
          <p:nvPr/>
        </p:nvGrpSpPr>
        <p:grpSpPr>
          <a:xfrm>
            <a:off x="457352" y="1258913"/>
            <a:ext cx="602564" cy="377174"/>
            <a:chOff x="457200" y="1466425"/>
            <a:chExt cx="776900" cy="486300"/>
          </a:xfrm>
        </p:grpSpPr>
        <p:sp>
          <p:nvSpPr>
            <p:cNvPr id="414" name="Google Shape;414;p24"/>
            <p:cNvSpPr/>
            <p:nvPr/>
          </p:nvSpPr>
          <p:spPr>
            <a:xfrm>
              <a:off x="457200" y="1466425"/>
              <a:ext cx="695400" cy="486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415" name="Google Shape;415;p24"/>
            <p:cNvSpPr/>
            <p:nvPr/>
          </p:nvSpPr>
          <p:spPr>
            <a:xfrm rot="5400000">
              <a:off x="973100" y="1624950"/>
              <a:ext cx="33337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6" name="Google Shape;416;p24"/>
          <p:cNvSpPr txBox="1"/>
          <p:nvPr>
            <p:ph idx="9" type="subTitle"/>
          </p:nvPr>
        </p:nvSpPr>
        <p:spPr>
          <a:xfrm>
            <a:off x="0" y="1259000"/>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7" name="Google Shape;417;p24"/>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8" name="Google Shape;418;p24"/>
          <p:cNvGrpSpPr/>
          <p:nvPr/>
        </p:nvGrpSpPr>
        <p:grpSpPr>
          <a:xfrm>
            <a:off x="457240" y="1697017"/>
            <a:ext cx="602564" cy="377174"/>
            <a:chOff x="457200" y="1466425"/>
            <a:chExt cx="776900" cy="486300"/>
          </a:xfrm>
        </p:grpSpPr>
        <p:sp>
          <p:nvSpPr>
            <p:cNvPr id="419" name="Google Shape;419;p24"/>
            <p:cNvSpPr/>
            <p:nvPr/>
          </p:nvSpPr>
          <p:spPr>
            <a:xfrm>
              <a:off x="457200" y="1466425"/>
              <a:ext cx="695400" cy="486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420" name="Google Shape;420;p24"/>
            <p:cNvSpPr/>
            <p:nvPr/>
          </p:nvSpPr>
          <p:spPr>
            <a:xfrm rot="5400000">
              <a:off x="973100" y="1624950"/>
              <a:ext cx="33337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1" name="Google Shape;421;p24"/>
          <p:cNvSpPr txBox="1"/>
          <p:nvPr>
            <p:ph idx="13" type="subTitle"/>
          </p:nvPr>
        </p:nvSpPr>
        <p:spPr>
          <a:xfrm>
            <a:off x="0" y="1697125"/>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4. Numbered 1–3 (Green)">
  <p:cSld name="CUSTOM_2_7_1_5">
    <p:spTree>
      <p:nvGrpSpPr>
        <p:cNvPr id="422" name="Shape 422"/>
        <p:cNvGrpSpPr/>
        <p:nvPr/>
      </p:nvGrpSpPr>
      <p:grpSpPr>
        <a:xfrm>
          <a:off x="0" y="0"/>
          <a:ext cx="0" cy="0"/>
          <a:chOff x="0" y="0"/>
          <a:chExt cx="0" cy="0"/>
        </a:xfrm>
      </p:grpSpPr>
      <p:sp>
        <p:nvSpPr>
          <p:cNvPr id="423" name="Google Shape;423;p2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4" name="Google Shape;424;p2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25" name="Google Shape;425;p2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26" name="Google Shape;426;p2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27" name="Google Shape;427;p2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28" name="Google Shape;428;p2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29" name="Google Shape;429;p25"/>
          <p:cNvGrpSpPr/>
          <p:nvPr/>
        </p:nvGrpSpPr>
        <p:grpSpPr>
          <a:xfrm>
            <a:off x="457181" y="1345103"/>
            <a:ext cx="533372" cy="533480"/>
            <a:chOff x="457200" y="1378813"/>
            <a:chExt cx="695400" cy="695450"/>
          </a:xfrm>
        </p:grpSpPr>
        <p:sp>
          <p:nvSpPr>
            <p:cNvPr id="430" name="Google Shape;430;p25"/>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31" name="Google Shape;431;p25"/>
            <p:cNvSpPr/>
            <p:nvPr/>
          </p:nvSpPr>
          <p:spPr>
            <a:xfrm rot="10800000">
              <a:off x="634726" y="1885638"/>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2" name="Google Shape;432;p25"/>
          <p:cNvSpPr/>
          <p:nvPr/>
        </p:nvSpPr>
        <p:spPr>
          <a:xfrm flipH="1">
            <a:off x="724275"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25"/>
          <p:cNvSpPr txBox="1"/>
          <p:nvPr>
            <p:ph idx="3" type="subTitle"/>
          </p:nvPr>
        </p:nvSpPr>
        <p:spPr>
          <a:xfrm>
            <a:off x="724275"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34" name="Google Shape;434;p25"/>
          <p:cNvGrpSpPr/>
          <p:nvPr/>
        </p:nvGrpSpPr>
        <p:grpSpPr>
          <a:xfrm>
            <a:off x="3305156" y="1345103"/>
            <a:ext cx="533372" cy="533480"/>
            <a:chOff x="457200" y="1378813"/>
            <a:chExt cx="695400" cy="695450"/>
          </a:xfrm>
        </p:grpSpPr>
        <p:sp>
          <p:nvSpPr>
            <p:cNvPr id="435" name="Google Shape;435;p25"/>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436" name="Google Shape;436;p25"/>
            <p:cNvSpPr/>
            <p:nvPr/>
          </p:nvSpPr>
          <p:spPr>
            <a:xfrm rot="10800000">
              <a:off x="634726" y="1885638"/>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7" name="Google Shape;437;p25"/>
          <p:cNvSpPr/>
          <p:nvPr/>
        </p:nvSpPr>
        <p:spPr>
          <a:xfrm flipH="1">
            <a:off x="3572250"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25"/>
          <p:cNvSpPr txBox="1"/>
          <p:nvPr>
            <p:ph idx="4" type="subTitle"/>
          </p:nvPr>
        </p:nvSpPr>
        <p:spPr>
          <a:xfrm>
            <a:off x="3572250"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39" name="Google Shape;439;p25"/>
          <p:cNvGrpSpPr/>
          <p:nvPr/>
        </p:nvGrpSpPr>
        <p:grpSpPr>
          <a:xfrm>
            <a:off x="6134081" y="1345853"/>
            <a:ext cx="533372" cy="533480"/>
            <a:chOff x="457200" y="1378813"/>
            <a:chExt cx="695400" cy="695450"/>
          </a:xfrm>
        </p:grpSpPr>
        <p:sp>
          <p:nvSpPr>
            <p:cNvPr id="440" name="Google Shape;440;p25"/>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441" name="Google Shape;441;p25"/>
            <p:cNvSpPr/>
            <p:nvPr/>
          </p:nvSpPr>
          <p:spPr>
            <a:xfrm rot="10800000">
              <a:off x="634726" y="1885638"/>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2" name="Google Shape;442;p25"/>
          <p:cNvSpPr/>
          <p:nvPr/>
        </p:nvSpPr>
        <p:spPr>
          <a:xfrm flipH="1">
            <a:off x="6401175" y="193852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25"/>
          <p:cNvSpPr txBox="1"/>
          <p:nvPr>
            <p:ph idx="5" type="subTitle"/>
          </p:nvPr>
        </p:nvSpPr>
        <p:spPr>
          <a:xfrm>
            <a:off x="6401175" y="193858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5. Numbered 1–2 (Blue)">
  <p:cSld name="CUSTOM_2_7_1_5_2_1">
    <p:spTree>
      <p:nvGrpSpPr>
        <p:cNvPr id="444" name="Shape 444"/>
        <p:cNvGrpSpPr/>
        <p:nvPr/>
      </p:nvGrpSpPr>
      <p:grpSpPr>
        <a:xfrm>
          <a:off x="0" y="0"/>
          <a:ext cx="0" cy="0"/>
          <a:chOff x="0" y="0"/>
          <a:chExt cx="0" cy="0"/>
        </a:xfrm>
      </p:grpSpPr>
      <p:pic>
        <p:nvPicPr>
          <p:cNvPr id="445" name="Google Shape;445;p26"/>
          <p:cNvPicPr preferRelativeResize="0"/>
          <p:nvPr/>
        </p:nvPicPr>
        <p:blipFill>
          <a:blip r:embed="rId2">
            <a:alphaModFix/>
          </a:blip>
          <a:stretch>
            <a:fillRect/>
          </a:stretch>
        </p:blipFill>
        <p:spPr>
          <a:xfrm>
            <a:off x="4286275" y="649650"/>
            <a:ext cx="827450" cy="4115237"/>
          </a:xfrm>
          <a:prstGeom prst="rect">
            <a:avLst/>
          </a:prstGeom>
          <a:noFill/>
          <a:ln>
            <a:noFill/>
          </a:ln>
        </p:spPr>
      </p:pic>
      <p:sp>
        <p:nvSpPr>
          <p:cNvPr id="446" name="Google Shape;446;p2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47" name="Google Shape;447;p2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48" name="Google Shape;448;p2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49" name="Google Shape;449;p2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50" name="Google Shape;450;p2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1" name="Google Shape;451;p26"/>
          <p:cNvSpPr txBox="1"/>
          <p:nvPr>
            <p:ph idx="2" type="subTitle"/>
          </p:nvPr>
        </p:nvSpPr>
        <p:spPr>
          <a:xfrm>
            <a:off x="-12300" y="1602450"/>
            <a:ext cx="4298400" cy="33018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2" name="Google Shape;452;p26"/>
          <p:cNvSpPr/>
          <p:nvPr/>
        </p:nvSpPr>
        <p:spPr>
          <a:xfrm>
            <a:off x="4936274" y="890150"/>
            <a:ext cx="2688300" cy="4767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System Hardening</a:t>
            </a:r>
            <a:endParaRPr sz="2100">
              <a:solidFill>
                <a:srgbClr val="FFFFFF"/>
              </a:solidFill>
              <a:latin typeface="Roboto Light"/>
              <a:ea typeface="Roboto Light"/>
              <a:cs typeface="Roboto Light"/>
              <a:sym typeface="Roboto Light"/>
            </a:endParaRPr>
          </a:p>
        </p:txBody>
      </p:sp>
      <p:sp>
        <p:nvSpPr>
          <p:cNvPr id="453" name="Google Shape;453;p26"/>
          <p:cNvSpPr/>
          <p:nvPr/>
        </p:nvSpPr>
        <p:spPr>
          <a:xfrm rot="10800000">
            <a:off x="5072469" y="1278938"/>
            <a:ext cx="261029" cy="144694"/>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26"/>
          <p:cNvSpPr/>
          <p:nvPr/>
        </p:nvSpPr>
        <p:spPr>
          <a:xfrm>
            <a:off x="457246" y="887925"/>
            <a:ext cx="2688300" cy="476700"/>
          </a:xfrm>
          <a:prstGeom prst="roundRect">
            <a:avLst>
              <a:gd fmla="val 16667" name="adj"/>
            </a:avLst>
          </a:prstGeom>
          <a:solidFill>
            <a:srgbClr val="3D85C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Alarm</a:t>
            </a:r>
            <a:endParaRPr sz="2100">
              <a:solidFill>
                <a:srgbClr val="FFFFFF"/>
              </a:solidFill>
              <a:latin typeface="Roboto Light"/>
              <a:ea typeface="Roboto Light"/>
              <a:cs typeface="Roboto Light"/>
              <a:sym typeface="Roboto Light"/>
            </a:endParaRPr>
          </a:p>
        </p:txBody>
      </p:sp>
      <p:sp>
        <p:nvSpPr>
          <p:cNvPr id="455" name="Google Shape;455;p26"/>
          <p:cNvSpPr/>
          <p:nvPr/>
        </p:nvSpPr>
        <p:spPr>
          <a:xfrm rot="10800000">
            <a:off x="575363" y="1276701"/>
            <a:ext cx="226486" cy="144694"/>
          </a:xfrm>
          <a:prstGeom prst="flowChartExtract">
            <a:avLst/>
          </a:prstGeom>
          <a:solidFill>
            <a:srgbClr val="3D85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26"/>
          <p:cNvSpPr txBox="1"/>
          <p:nvPr>
            <p:ph idx="3" type="subTitle"/>
          </p:nvPr>
        </p:nvSpPr>
        <p:spPr>
          <a:xfrm>
            <a:off x="4466800" y="1604700"/>
            <a:ext cx="4298400" cy="33018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6. Numbered 1–5 (Grey)">
  <p:cSld name="CUSTOM_2_7_1_5_1">
    <p:spTree>
      <p:nvGrpSpPr>
        <p:cNvPr id="457" name="Shape 457"/>
        <p:cNvGrpSpPr/>
        <p:nvPr/>
      </p:nvGrpSpPr>
      <p:grpSpPr>
        <a:xfrm>
          <a:off x="0" y="0"/>
          <a:ext cx="0" cy="0"/>
          <a:chOff x="0" y="0"/>
          <a:chExt cx="0" cy="0"/>
        </a:xfrm>
      </p:grpSpPr>
      <p:sp>
        <p:nvSpPr>
          <p:cNvPr id="458" name="Google Shape;458;p2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9" name="Google Shape;459;p2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60" name="Google Shape;460;p2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61" name="Google Shape;461;p2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62" name="Google Shape;462;p2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63" name="Google Shape;463;p2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64" name="Google Shape;464;p27"/>
          <p:cNvSpPr/>
          <p:nvPr/>
        </p:nvSpPr>
        <p:spPr>
          <a:xfrm>
            <a:off x="400050" y="125272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01</a:t>
            </a:r>
            <a:endParaRPr sz="4800">
              <a:latin typeface="Roboto Light"/>
              <a:ea typeface="Roboto Light"/>
              <a:cs typeface="Roboto Light"/>
              <a:sym typeface="Roboto Light"/>
            </a:endParaRPr>
          </a:p>
        </p:txBody>
      </p:sp>
      <p:sp>
        <p:nvSpPr>
          <p:cNvPr id="465" name="Google Shape;465;p27"/>
          <p:cNvSpPr/>
          <p:nvPr/>
        </p:nvSpPr>
        <p:spPr>
          <a:xfrm>
            <a:off x="1190550" y="127657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27"/>
          <p:cNvSpPr/>
          <p:nvPr/>
        </p:nvSpPr>
        <p:spPr>
          <a:xfrm>
            <a:off x="1133475" y="127657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27"/>
          <p:cNvSpPr/>
          <p:nvPr/>
        </p:nvSpPr>
        <p:spPr>
          <a:xfrm flipH="1">
            <a:off x="457188" y="196237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27"/>
          <p:cNvSpPr/>
          <p:nvPr/>
        </p:nvSpPr>
        <p:spPr>
          <a:xfrm flipH="1">
            <a:off x="876063" y="196237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27"/>
          <p:cNvSpPr/>
          <p:nvPr/>
        </p:nvSpPr>
        <p:spPr>
          <a:xfrm>
            <a:off x="7934400" y="193852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02</a:t>
            </a:r>
            <a:endParaRPr sz="4800">
              <a:latin typeface="Roboto Light"/>
              <a:ea typeface="Roboto Light"/>
              <a:cs typeface="Roboto Light"/>
              <a:sym typeface="Roboto Light"/>
            </a:endParaRPr>
          </a:p>
        </p:txBody>
      </p:sp>
      <p:sp>
        <p:nvSpPr>
          <p:cNvPr id="470" name="Google Shape;470;p27"/>
          <p:cNvSpPr/>
          <p:nvPr/>
        </p:nvSpPr>
        <p:spPr>
          <a:xfrm>
            <a:off x="457200" y="262237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03</a:t>
            </a:r>
            <a:endParaRPr sz="4800">
              <a:latin typeface="Roboto Light"/>
              <a:ea typeface="Roboto Light"/>
              <a:cs typeface="Roboto Light"/>
              <a:sym typeface="Roboto Light"/>
            </a:endParaRPr>
          </a:p>
        </p:txBody>
      </p:sp>
      <p:sp>
        <p:nvSpPr>
          <p:cNvPr id="471" name="Google Shape;471;p27"/>
          <p:cNvSpPr/>
          <p:nvPr/>
        </p:nvSpPr>
        <p:spPr>
          <a:xfrm>
            <a:off x="1190931" y="264622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27"/>
          <p:cNvSpPr/>
          <p:nvPr/>
        </p:nvSpPr>
        <p:spPr>
          <a:xfrm>
            <a:off x="1133856" y="264622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27"/>
          <p:cNvSpPr/>
          <p:nvPr/>
        </p:nvSpPr>
        <p:spPr>
          <a:xfrm flipH="1">
            <a:off x="514338" y="340822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27"/>
          <p:cNvSpPr/>
          <p:nvPr/>
        </p:nvSpPr>
        <p:spPr>
          <a:xfrm flipH="1">
            <a:off x="933213" y="340822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27"/>
          <p:cNvSpPr/>
          <p:nvPr/>
        </p:nvSpPr>
        <p:spPr>
          <a:xfrm>
            <a:off x="7991550" y="338437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04</a:t>
            </a:r>
            <a:endParaRPr sz="4800">
              <a:latin typeface="Roboto Light"/>
              <a:ea typeface="Roboto Light"/>
              <a:cs typeface="Roboto Light"/>
              <a:sym typeface="Roboto Light"/>
            </a:endParaRPr>
          </a:p>
        </p:txBody>
      </p:sp>
      <p:sp>
        <p:nvSpPr>
          <p:cNvPr id="476" name="Google Shape;476;p27"/>
          <p:cNvSpPr/>
          <p:nvPr/>
        </p:nvSpPr>
        <p:spPr>
          <a:xfrm>
            <a:off x="438150" y="4095388"/>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05</a:t>
            </a:r>
            <a:endParaRPr sz="4800">
              <a:latin typeface="Roboto Light"/>
              <a:ea typeface="Roboto Light"/>
              <a:cs typeface="Roboto Light"/>
              <a:sym typeface="Roboto Light"/>
            </a:endParaRPr>
          </a:p>
        </p:txBody>
      </p:sp>
      <p:sp>
        <p:nvSpPr>
          <p:cNvPr id="477" name="Google Shape;477;p27"/>
          <p:cNvSpPr/>
          <p:nvPr/>
        </p:nvSpPr>
        <p:spPr>
          <a:xfrm>
            <a:off x="1190931" y="4119238"/>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27"/>
          <p:cNvSpPr/>
          <p:nvPr/>
        </p:nvSpPr>
        <p:spPr>
          <a:xfrm>
            <a:off x="1133856" y="4119238"/>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27"/>
          <p:cNvSpPr txBox="1"/>
          <p:nvPr>
            <p:ph idx="3" type="subTitle"/>
          </p:nvPr>
        </p:nvSpPr>
        <p:spPr>
          <a:xfrm>
            <a:off x="-12175" y="1267550"/>
            <a:ext cx="7434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0" name="Google Shape;480;p27"/>
          <p:cNvSpPr txBox="1"/>
          <p:nvPr>
            <p:ph idx="4" type="subTitle"/>
          </p:nvPr>
        </p:nvSpPr>
        <p:spPr>
          <a:xfrm>
            <a:off x="175" y="1944963"/>
            <a:ext cx="9144000" cy="590700"/>
          </a:xfrm>
          <a:prstGeom prst="rect">
            <a:avLst/>
          </a:prstGeom>
          <a:noFill/>
          <a:ln>
            <a:noFill/>
          </a:ln>
        </p:spPr>
        <p:txBody>
          <a:bodyPr anchorCtr="0" anchor="ctr" bIns="0" lIns="457200" spcFirstLastPara="1" rIns="1554475" wrap="square" tIns="0">
            <a:noAutofit/>
          </a:bodyPr>
          <a:lstStyle>
            <a:lvl1pPr lvl="0" rtl="0" algn="r">
              <a:lnSpc>
                <a:spcPct val="115000"/>
              </a:lnSpc>
              <a:spcBef>
                <a:spcPts val="0"/>
              </a:spcBef>
              <a:spcAft>
                <a:spcPts val="0"/>
              </a:spcAft>
              <a:buNone/>
              <a:defRPr>
                <a:latin typeface="Roboto"/>
                <a:ea typeface="Roboto"/>
                <a:cs typeface="Roboto"/>
                <a:sym typeface="Roboto"/>
              </a:defRPr>
            </a:lvl1pPr>
            <a:lvl2pPr lvl="1" rtl="0" algn="r">
              <a:spcBef>
                <a:spcPts val="0"/>
              </a:spcBef>
              <a:spcAft>
                <a:spcPts val="0"/>
              </a:spcAft>
              <a:buNone/>
              <a:defRPr/>
            </a:lvl2pPr>
            <a:lvl3pPr lvl="2" rtl="0" algn="r">
              <a:spcBef>
                <a:spcPts val="0"/>
              </a:spcBef>
              <a:spcAft>
                <a:spcPts val="0"/>
              </a:spcAft>
              <a:buNone/>
              <a:defRPr/>
            </a:lvl3pPr>
            <a:lvl4pPr lvl="3" rtl="0" algn="r">
              <a:spcBef>
                <a:spcPts val="0"/>
              </a:spcBef>
              <a:spcAft>
                <a:spcPts val="0"/>
              </a:spcAft>
              <a:buNone/>
              <a:defRPr/>
            </a:lvl4pPr>
            <a:lvl5pPr lvl="4" rtl="0" algn="r">
              <a:spcBef>
                <a:spcPts val="0"/>
              </a:spcBef>
              <a:spcAft>
                <a:spcPts val="0"/>
              </a:spcAft>
              <a:buNone/>
              <a:defRPr/>
            </a:lvl5pPr>
            <a:lvl6pPr lvl="5" rtl="0" algn="r">
              <a:spcBef>
                <a:spcPts val="0"/>
              </a:spcBef>
              <a:spcAft>
                <a:spcPts val="0"/>
              </a:spcAft>
              <a:buNone/>
              <a:defRPr/>
            </a:lvl6pPr>
            <a:lvl7pPr lvl="6" rtl="0" algn="r">
              <a:spcBef>
                <a:spcPts val="0"/>
              </a:spcBef>
              <a:spcAft>
                <a:spcPts val="0"/>
              </a:spcAft>
              <a:buNone/>
              <a:defRPr/>
            </a:lvl7pPr>
            <a:lvl8pPr lvl="7" rtl="0" algn="r">
              <a:spcBef>
                <a:spcPts val="0"/>
              </a:spcBef>
              <a:spcAft>
                <a:spcPts val="0"/>
              </a:spcAft>
              <a:buNone/>
              <a:defRPr/>
            </a:lvl8pPr>
            <a:lvl9pPr lvl="8" rtl="0" algn="r">
              <a:spcBef>
                <a:spcPts val="0"/>
              </a:spcBef>
              <a:spcAft>
                <a:spcPts val="0"/>
              </a:spcAft>
              <a:buNone/>
              <a:defRPr/>
            </a:lvl9pPr>
          </a:lstStyle>
          <a:p/>
        </p:txBody>
      </p:sp>
      <p:sp>
        <p:nvSpPr>
          <p:cNvPr id="481" name="Google Shape;481;p27"/>
          <p:cNvSpPr txBox="1"/>
          <p:nvPr>
            <p:ph idx="5" type="subTitle"/>
          </p:nvPr>
        </p:nvSpPr>
        <p:spPr>
          <a:xfrm>
            <a:off x="-12175" y="2648175"/>
            <a:ext cx="9168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2" name="Google Shape;482;p27"/>
          <p:cNvSpPr txBox="1"/>
          <p:nvPr>
            <p:ph idx="6" type="subTitle"/>
          </p:nvPr>
        </p:nvSpPr>
        <p:spPr>
          <a:xfrm>
            <a:off x="-12175" y="3394650"/>
            <a:ext cx="9144000" cy="590700"/>
          </a:xfrm>
          <a:prstGeom prst="rect">
            <a:avLst/>
          </a:prstGeom>
          <a:noFill/>
          <a:ln>
            <a:noFill/>
          </a:ln>
        </p:spPr>
        <p:txBody>
          <a:bodyPr anchorCtr="0" anchor="ctr" bIns="0" lIns="457200" spcFirstLastPara="1" rIns="1554475" wrap="square" tIns="0">
            <a:noAutofit/>
          </a:bodyPr>
          <a:lstStyle>
            <a:lvl1pPr lvl="0" rtl="0" algn="r">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3" name="Google Shape;483;p27"/>
          <p:cNvSpPr txBox="1"/>
          <p:nvPr>
            <p:ph idx="7" type="subTitle"/>
          </p:nvPr>
        </p:nvSpPr>
        <p:spPr>
          <a:xfrm>
            <a:off x="175" y="4119225"/>
            <a:ext cx="9168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guide id="2" pos="5460">
          <p15:clr>
            <a:srgbClr val="F9AD4C"/>
          </p15:clr>
        </p15:guide>
      </p15:sldGuideLst>
    </p:ext>
  </p:extLst>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7. Bullets 1–4 (Greens)">
  <p:cSld name="CUSTOM_2_7_1_6_1_2">
    <p:spTree>
      <p:nvGrpSpPr>
        <p:cNvPr id="484" name="Shape 484"/>
        <p:cNvGrpSpPr/>
        <p:nvPr/>
      </p:nvGrpSpPr>
      <p:grpSpPr>
        <a:xfrm>
          <a:off x="0" y="0"/>
          <a:ext cx="0" cy="0"/>
          <a:chOff x="0" y="0"/>
          <a:chExt cx="0" cy="0"/>
        </a:xfrm>
      </p:grpSpPr>
      <p:sp>
        <p:nvSpPr>
          <p:cNvPr id="485" name="Google Shape;485;p28"/>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2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7" name="Google Shape;487;p2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88" name="Google Shape;488;p2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89" name="Google Shape;489;p2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90" name="Google Shape;490;p2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91" name="Google Shape;491;p2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2" name="Google Shape;492;p28"/>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3" name="Google Shape;493;p28"/>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28"/>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28"/>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28"/>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7" name="Google Shape;497;p28"/>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8" name="Google Shape;498;p28"/>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499" name="Google Shape;499;p28"/>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500" name="Google Shape;500;p28"/>
          <p:cNvPicPr preferRelativeResize="0"/>
          <p:nvPr/>
        </p:nvPicPr>
        <p:blipFill rotWithShape="1">
          <a:blip r:embed="rId3">
            <a:alphaModFix/>
          </a:blip>
          <a:srcRect b="238" l="0" r="0" t="228"/>
          <a:stretch/>
        </p:blipFill>
        <p:spPr>
          <a:xfrm>
            <a:off x="429768" y="2227098"/>
            <a:ext cx="785566" cy="606900"/>
          </a:xfrm>
          <a:prstGeom prst="rect">
            <a:avLst/>
          </a:prstGeom>
          <a:noFill/>
          <a:ln>
            <a:noFill/>
          </a:ln>
        </p:spPr>
      </p:pic>
      <p:pic>
        <p:nvPicPr>
          <p:cNvPr id="501" name="Google Shape;501;p28"/>
          <p:cNvPicPr preferRelativeResize="0"/>
          <p:nvPr/>
        </p:nvPicPr>
        <p:blipFill rotWithShape="1">
          <a:blip r:embed="rId4">
            <a:alphaModFix/>
          </a:blip>
          <a:srcRect b="238" l="0" r="0" t="228"/>
          <a:stretch/>
        </p:blipFill>
        <p:spPr>
          <a:xfrm>
            <a:off x="432306" y="3916573"/>
            <a:ext cx="785566" cy="606900"/>
          </a:xfrm>
          <a:prstGeom prst="rect">
            <a:avLst/>
          </a:prstGeom>
          <a:noFill/>
          <a:ln>
            <a:noFill/>
          </a:ln>
        </p:spPr>
      </p:pic>
      <p:pic>
        <p:nvPicPr>
          <p:cNvPr id="502" name="Google Shape;502;p28"/>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guide id="2" pos="1512">
          <p15:clr>
            <a:srgbClr val="FA7B17"/>
          </p15:clr>
        </p15:guide>
      </p15:sldGuideLst>
    </p:ext>
  </p:extLs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8. Bullets 1–4 (Yellow/Green)">
  <p:cSld name="CUSTOM_2_7_1_6_1_2_1">
    <p:spTree>
      <p:nvGrpSpPr>
        <p:cNvPr id="503" name="Shape 503"/>
        <p:cNvGrpSpPr/>
        <p:nvPr/>
      </p:nvGrpSpPr>
      <p:grpSpPr>
        <a:xfrm>
          <a:off x="0" y="0"/>
          <a:ext cx="0" cy="0"/>
          <a:chOff x="0" y="0"/>
          <a:chExt cx="0" cy="0"/>
        </a:xfrm>
      </p:grpSpPr>
      <p:sp>
        <p:nvSpPr>
          <p:cNvPr id="504" name="Google Shape;504;p29"/>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2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6" name="Google Shape;506;p2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07" name="Google Shape;507;p2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08" name="Google Shape;508;p2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09" name="Google Shape;509;p2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10" name="Google Shape;510;p2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1" name="Google Shape;511;p29"/>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2" name="Google Shape;512;p29"/>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29"/>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29"/>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29"/>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6" name="Google Shape;516;p29"/>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7" name="Google Shape;517;p29"/>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18" name="Google Shape;518;p29"/>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519" name="Google Shape;519;p29"/>
          <p:cNvPicPr preferRelativeResize="0"/>
          <p:nvPr/>
        </p:nvPicPr>
        <p:blipFill rotWithShape="1">
          <a:blip r:embed="rId3">
            <a:alphaModFix/>
          </a:blip>
          <a:srcRect b="1830" l="0" r="0" t="1830"/>
          <a:stretch/>
        </p:blipFill>
        <p:spPr>
          <a:xfrm>
            <a:off x="429768" y="2227098"/>
            <a:ext cx="785567" cy="606900"/>
          </a:xfrm>
          <a:prstGeom prst="rect">
            <a:avLst/>
          </a:prstGeom>
          <a:noFill/>
          <a:ln>
            <a:noFill/>
          </a:ln>
        </p:spPr>
      </p:pic>
      <p:pic>
        <p:nvPicPr>
          <p:cNvPr id="520" name="Google Shape;520;p29"/>
          <p:cNvPicPr preferRelativeResize="0"/>
          <p:nvPr/>
        </p:nvPicPr>
        <p:blipFill rotWithShape="1">
          <a:blip r:embed="rId4">
            <a:alphaModFix/>
          </a:blip>
          <a:srcRect b="1830" l="0" r="0" t="1830"/>
          <a:stretch/>
        </p:blipFill>
        <p:spPr>
          <a:xfrm>
            <a:off x="432306" y="3916573"/>
            <a:ext cx="785567" cy="606900"/>
          </a:xfrm>
          <a:prstGeom prst="rect">
            <a:avLst/>
          </a:prstGeom>
          <a:noFill/>
          <a:ln>
            <a:noFill/>
          </a:ln>
        </p:spPr>
      </p:pic>
      <p:pic>
        <p:nvPicPr>
          <p:cNvPr id="521" name="Google Shape;521;p29"/>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9. Bullets 1–4 (Gray)">
  <p:cSld name="CUSTOM_2_7_1_6_1_2_1_1">
    <p:spTree>
      <p:nvGrpSpPr>
        <p:cNvPr id="522" name="Shape 522"/>
        <p:cNvGrpSpPr/>
        <p:nvPr/>
      </p:nvGrpSpPr>
      <p:grpSpPr>
        <a:xfrm>
          <a:off x="0" y="0"/>
          <a:ext cx="0" cy="0"/>
          <a:chOff x="0" y="0"/>
          <a:chExt cx="0" cy="0"/>
        </a:xfrm>
      </p:grpSpPr>
      <p:sp>
        <p:nvSpPr>
          <p:cNvPr id="523" name="Google Shape;523;p30"/>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3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25" name="Google Shape;525;p3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26" name="Google Shape;526;p3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27" name="Google Shape;527;p3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28" name="Google Shape;528;p3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29" name="Google Shape;529;p3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0" name="Google Shape;530;p30"/>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1" name="Google Shape;531;p30"/>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30"/>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30"/>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30"/>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5" name="Google Shape;535;p30"/>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6" name="Google Shape;536;p30"/>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37" name="Google Shape;537;p30"/>
          <p:cNvPicPr preferRelativeResize="0"/>
          <p:nvPr/>
        </p:nvPicPr>
        <p:blipFill rotWithShape="1">
          <a:blip r:embed="rId2">
            <a:alphaModFix/>
          </a:blip>
          <a:srcRect b="1765" l="0" r="0" t="1774"/>
          <a:stretch/>
        </p:blipFill>
        <p:spPr>
          <a:xfrm>
            <a:off x="429768" y="1402811"/>
            <a:ext cx="785567" cy="606900"/>
          </a:xfrm>
          <a:prstGeom prst="rect">
            <a:avLst/>
          </a:prstGeom>
          <a:noFill/>
          <a:ln>
            <a:noFill/>
          </a:ln>
        </p:spPr>
      </p:pic>
      <p:pic>
        <p:nvPicPr>
          <p:cNvPr id="538" name="Google Shape;538;p30"/>
          <p:cNvPicPr preferRelativeResize="0"/>
          <p:nvPr/>
        </p:nvPicPr>
        <p:blipFill rotWithShape="1">
          <a:blip r:embed="rId3">
            <a:alphaModFix/>
          </a:blip>
          <a:srcRect b="1765" l="0" r="0" t="1774"/>
          <a:stretch/>
        </p:blipFill>
        <p:spPr>
          <a:xfrm>
            <a:off x="429768" y="2227098"/>
            <a:ext cx="785566" cy="606900"/>
          </a:xfrm>
          <a:prstGeom prst="rect">
            <a:avLst/>
          </a:prstGeom>
          <a:noFill/>
          <a:ln>
            <a:noFill/>
          </a:ln>
        </p:spPr>
      </p:pic>
      <p:pic>
        <p:nvPicPr>
          <p:cNvPr id="539" name="Google Shape;539;p30"/>
          <p:cNvPicPr preferRelativeResize="0"/>
          <p:nvPr/>
        </p:nvPicPr>
        <p:blipFill rotWithShape="1">
          <a:blip r:embed="rId4">
            <a:alphaModFix/>
          </a:blip>
          <a:srcRect b="1765" l="0" r="0" t="1774"/>
          <a:stretch/>
        </p:blipFill>
        <p:spPr>
          <a:xfrm>
            <a:off x="429768" y="3056198"/>
            <a:ext cx="785566" cy="606900"/>
          </a:xfrm>
          <a:prstGeom prst="rect">
            <a:avLst/>
          </a:prstGeom>
          <a:noFill/>
          <a:ln>
            <a:noFill/>
          </a:ln>
        </p:spPr>
      </p:pic>
      <p:pic>
        <p:nvPicPr>
          <p:cNvPr id="540" name="Google Shape;540;p30"/>
          <p:cNvPicPr preferRelativeResize="0"/>
          <p:nvPr/>
        </p:nvPicPr>
        <p:blipFill rotWithShape="1">
          <a:blip r:embed="rId5">
            <a:alphaModFix/>
          </a:blip>
          <a:srcRect b="1765" l="0" r="0" t="1774"/>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Slide: Cybersecurity ">
  <p:cSld name="CUSTOM_2_3_1_1_1_1_1_2_1_2_1_1_1_1_2_2_1_1_1_1">
    <p:spTree>
      <p:nvGrpSpPr>
        <p:cNvPr id="27" name="Shape 27"/>
        <p:cNvGrpSpPr/>
        <p:nvPr/>
      </p:nvGrpSpPr>
      <p:grpSpPr>
        <a:xfrm>
          <a:off x="0" y="0"/>
          <a:ext cx="0" cy="0"/>
          <a:chOff x="0" y="0"/>
          <a:chExt cx="0" cy="0"/>
        </a:xfrm>
      </p:grpSpPr>
      <p:pic>
        <p:nvPicPr>
          <p:cNvPr id="28" name="Google Shape;28;p4"/>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29" name="Google Shape;29;p4"/>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4"/>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Cybersecurity Boot Camp</a:t>
            </a:r>
            <a:endParaRPr sz="1800">
              <a:solidFill>
                <a:srgbClr val="FFFFFF"/>
              </a:solidFill>
              <a:latin typeface="Roboto Medium"/>
              <a:ea typeface="Roboto Medium"/>
              <a:cs typeface="Roboto Medium"/>
              <a:sym typeface="Roboto Medium"/>
            </a:endParaRPr>
          </a:p>
        </p:txBody>
      </p:sp>
      <p:pic>
        <p:nvPicPr>
          <p:cNvPr id="31" name="Google Shape;31;p4"/>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32" name="Google Shape;32;p4"/>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 name="Google Shape;33;p4"/>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 name="Google Shape;34;p4"/>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35" name="Google Shape;35;p4"/>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36" name="Google Shape;36;p4"/>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0. Bullets 1–4 (Blue)">
  <p:cSld name="CUSTOM_2_7_1_6_1_2_1_1_1">
    <p:spTree>
      <p:nvGrpSpPr>
        <p:cNvPr id="541" name="Shape 541"/>
        <p:cNvGrpSpPr/>
        <p:nvPr/>
      </p:nvGrpSpPr>
      <p:grpSpPr>
        <a:xfrm>
          <a:off x="0" y="0"/>
          <a:ext cx="0" cy="0"/>
          <a:chOff x="0" y="0"/>
          <a:chExt cx="0" cy="0"/>
        </a:xfrm>
      </p:grpSpPr>
      <p:sp>
        <p:nvSpPr>
          <p:cNvPr id="542" name="Google Shape;542;p31"/>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3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4" name="Google Shape;544;p3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45" name="Google Shape;545;p3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46" name="Google Shape;546;p3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47" name="Google Shape;547;p3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48" name="Google Shape;548;p3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9" name="Google Shape;549;p31"/>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0" name="Google Shape;550;p31"/>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31"/>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31"/>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31"/>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4" name="Google Shape;554;p31"/>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5" name="Google Shape;555;p31"/>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56" name="Google Shape;556;p31"/>
          <p:cNvPicPr preferRelativeResize="0"/>
          <p:nvPr/>
        </p:nvPicPr>
        <p:blipFill rotWithShape="1">
          <a:blip r:embed="rId2">
            <a:alphaModFix/>
          </a:blip>
          <a:srcRect b="465" l="0" r="0" t="475"/>
          <a:stretch/>
        </p:blipFill>
        <p:spPr>
          <a:xfrm>
            <a:off x="429768" y="1402811"/>
            <a:ext cx="785567" cy="606900"/>
          </a:xfrm>
          <a:prstGeom prst="rect">
            <a:avLst/>
          </a:prstGeom>
          <a:noFill/>
          <a:ln>
            <a:noFill/>
          </a:ln>
        </p:spPr>
      </p:pic>
      <p:pic>
        <p:nvPicPr>
          <p:cNvPr id="557" name="Google Shape;557;p31"/>
          <p:cNvPicPr preferRelativeResize="0"/>
          <p:nvPr/>
        </p:nvPicPr>
        <p:blipFill rotWithShape="1">
          <a:blip r:embed="rId3">
            <a:alphaModFix/>
          </a:blip>
          <a:srcRect b="465" l="0" r="0" t="475"/>
          <a:stretch/>
        </p:blipFill>
        <p:spPr>
          <a:xfrm>
            <a:off x="429768" y="2227098"/>
            <a:ext cx="785566" cy="606900"/>
          </a:xfrm>
          <a:prstGeom prst="rect">
            <a:avLst/>
          </a:prstGeom>
          <a:noFill/>
          <a:ln>
            <a:noFill/>
          </a:ln>
        </p:spPr>
      </p:pic>
      <p:pic>
        <p:nvPicPr>
          <p:cNvPr id="558" name="Google Shape;558;p31"/>
          <p:cNvPicPr preferRelativeResize="0"/>
          <p:nvPr/>
        </p:nvPicPr>
        <p:blipFill rotWithShape="1">
          <a:blip r:embed="rId4">
            <a:alphaModFix/>
          </a:blip>
          <a:srcRect b="465" l="0" r="0" t="475"/>
          <a:stretch/>
        </p:blipFill>
        <p:spPr>
          <a:xfrm>
            <a:off x="429768" y="3056198"/>
            <a:ext cx="785566" cy="606900"/>
          </a:xfrm>
          <a:prstGeom prst="rect">
            <a:avLst/>
          </a:prstGeom>
          <a:noFill/>
          <a:ln>
            <a:noFill/>
          </a:ln>
        </p:spPr>
      </p:pic>
      <p:pic>
        <p:nvPicPr>
          <p:cNvPr id="559" name="Google Shape;559;p31"/>
          <p:cNvPicPr preferRelativeResize="0"/>
          <p:nvPr/>
        </p:nvPicPr>
        <p:blipFill rotWithShape="1">
          <a:blip r:embed="rId5">
            <a:alphaModFix/>
          </a:blip>
          <a:srcRect b="465" l="0" r="0" t="475"/>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1. Bullets 1–5 (Green)">
  <p:cSld name="CUSTOM_2_7_1_4_1">
    <p:spTree>
      <p:nvGrpSpPr>
        <p:cNvPr id="560" name="Shape 560"/>
        <p:cNvGrpSpPr/>
        <p:nvPr/>
      </p:nvGrpSpPr>
      <p:grpSpPr>
        <a:xfrm>
          <a:off x="0" y="0"/>
          <a:ext cx="0" cy="0"/>
          <a:chOff x="0" y="0"/>
          <a:chExt cx="0" cy="0"/>
        </a:xfrm>
      </p:grpSpPr>
      <p:sp>
        <p:nvSpPr>
          <p:cNvPr id="561" name="Google Shape;561;p32"/>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3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3" name="Google Shape;563;p3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64" name="Google Shape;564;p3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65" name="Google Shape;565;p3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66" name="Google Shape;566;p3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67" name="Google Shape;567;p3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8" name="Google Shape;568;p32"/>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9" name="Google Shape;569;p32"/>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32"/>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32"/>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32"/>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3" name="Google Shape;573;p32"/>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4" name="Google Shape;574;p32"/>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5" name="Google Shape;575;p32"/>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32"/>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77" name="Google Shape;577;p32"/>
          <p:cNvPicPr preferRelativeResize="0"/>
          <p:nvPr/>
        </p:nvPicPr>
        <p:blipFill rotWithShape="1">
          <a:blip r:embed="rId2">
            <a:alphaModFix/>
          </a:blip>
          <a:srcRect b="1830" l="0" r="0" t="1830"/>
          <a:stretch/>
        </p:blipFill>
        <p:spPr>
          <a:xfrm>
            <a:off x="429768" y="1314036"/>
            <a:ext cx="785567" cy="606900"/>
          </a:xfrm>
          <a:prstGeom prst="rect">
            <a:avLst/>
          </a:prstGeom>
          <a:noFill/>
          <a:ln>
            <a:noFill/>
          </a:ln>
        </p:spPr>
      </p:pic>
      <p:pic>
        <p:nvPicPr>
          <p:cNvPr id="578" name="Google Shape;578;p32"/>
          <p:cNvPicPr preferRelativeResize="0"/>
          <p:nvPr/>
        </p:nvPicPr>
        <p:blipFill rotWithShape="1">
          <a:blip r:embed="rId3">
            <a:alphaModFix/>
          </a:blip>
          <a:srcRect b="238" l="0" r="0" t="228"/>
          <a:stretch/>
        </p:blipFill>
        <p:spPr>
          <a:xfrm>
            <a:off x="429768" y="2010348"/>
            <a:ext cx="785566" cy="606900"/>
          </a:xfrm>
          <a:prstGeom prst="rect">
            <a:avLst/>
          </a:prstGeom>
          <a:noFill/>
          <a:ln>
            <a:noFill/>
          </a:ln>
        </p:spPr>
      </p:pic>
      <p:pic>
        <p:nvPicPr>
          <p:cNvPr id="579" name="Google Shape;579;p32"/>
          <p:cNvPicPr preferRelativeResize="0"/>
          <p:nvPr/>
        </p:nvPicPr>
        <p:blipFill rotWithShape="1">
          <a:blip r:embed="rId4">
            <a:alphaModFix/>
          </a:blip>
          <a:srcRect b="1830" l="0" r="0" t="1830"/>
          <a:stretch/>
        </p:blipFill>
        <p:spPr>
          <a:xfrm>
            <a:off x="429768" y="2701248"/>
            <a:ext cx="785566" cy="606900"/>
          </a:xfrm>
          <a:prstGeom prst="rect">
            <a:avLst/>
          </a:prstGeom>
          <a:noFill/>
          <a:ln>
            <a:noFill/>
          </a:ln>
        </p:spPr>
      </p:pic>
      <p:pic>
        <p:nvPicPr>
          <p:cNvPr id="580" name="Google Shape;580;p32"/>
          <p:cNvPicPr preferRelativeResize="0"/>
          <p:nvPr/>
        </p:nvPicPr>
        <p:blipFill rotWithShape="1">
          <a:blip r:embed="rId5">
            <a:alphaModFix/>
          </a:blip>
          <a:srcRect b="238" l="0" r="0" t="228"/>
          <a:stretch/>
        </p:blipFill>
        <p:spPr>
          <a:xfrm>
            <a:off x="429768" y="3392773"/>
            <a:ext cx="785566" cy="606900"/>
          </a:xfrm>
          <a:prstGeom prst="rect">
            <a:avLst/>
          </a:prstGeom>
          <a:noFill/>
          <a:ln>
            <a:noFill/>
          </a:ln>
        </p:spPr>
      </p:pic>
      <p:pic>
        <p:nvPicPr>
          <p:cNvPr id="581" name="Google Shape;581;p32"/>
          <p:cNvPicPr preferRelativeResize="0"/>
          <p:nvPr/>
        </p:nvPicPr>
        <p:blipFill rotWithShape="1">
          <a:blip r:embed="rId6">
            <a:alphaModFix/>
          </a:blip>
          <a:srcRect b="1830" l="0" r="0" t="1830"/>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2. Bullets 1–5 (Green/Yellow)">
  <p:cSld name="CUSTOM_2_7_1_4_1_2">
    <p:spTree>
      <p:nvGrpSpPr>
        <p:cNvPr id="582" name="Shape 582"/>
        <p:cNvGrpSpPr/>
        <p:nvPr/>
      </p:nvGrpSpPr>
      <p:grpSpPr>
        <a:xfrm>
          <a:off x="0" y="0"/>
          <a:ext cx="0" cy="0"/>
          <a:chOff x="0" y="0"/>
          <a:chExt cx="0" cy="0"/>
        </a:xfrm>
      </p:grpSpPr>
      <p:sp>
        <p:nvSpPr>
          <p:cNvPr id="583" name="Google Shape;583;p33"/>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3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5" name="Google Shape;585;p3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86" name="Google Shape;586;p3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87" name="Google Shape;587;p3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88" name="Google Shape;588;p3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89" name="Google Shape;589;p3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0" name="Google Shape;590;p33"/>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1" name="Google Shape;591;p33"/>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33"/>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33"/>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33"/>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5" name="Google Shape;595;p33"/>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6" name="Google Shape;596;p33"/>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7" name="Google Shape;597;p33"/>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33"/>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99" name="Google Shape;599;p33"/>
          <p:cNvPicPr preferRelativeResize="0"/>
          <p:nvPr/>
        </p:nvPicPr>
        <p:blipFill rotWithShape="1">
          <a:blip r:embed="rId2">
            <a:alphaModFix/>
          </a:blip>
          <a:srcRect b="1830" l="0" r="0" t="1830"/>
          <a:stretch/>
        </p:blipFill>
        <p:spPr>
          <a:xfrm>
            <a:off x="429768" y="1314036"/>
            <a:ext cx="785567" cy="606900"/>
          </a:xfrm>
          <a:prstGeom prst="rect">
            <a:avLst/>
          </a:prstGeom>
          <a:noFill/>
          <a:ln>
            <a:noFill/>
          </a:ln>
        </p:spPr>
      </p:pic>
      <p:pic>
        <p:nvPicPr>
          <p:cNvPr id="600" name="Google Shape;600;p33"/>
          <p:cNvPicPr preferRelativeResize="0"/>
          <p:nvPr/>
        </p:nvPicPr>
        <p:blipFill rotWithShape="1">
          <a:blip r:embed="rId3">
            <a:alphaModFix/>
          </a:blip>
          <a:srcRect b="1830" l="0" r="0" t="1830"/>
          <a:stretch/>
        </p:blipFill>
        <p:spPr>
          <a:xfrm>
            <a:off x="429768" y="2010348"/>
            <a:ext cx="785567" cy="606900"/>
          </a:xfrm>
          <a:prstGeom prst="rect">
            <a:avLst/>
          </a:prstGeom>
          <a:noFill/>
          <a:ln>
            <a:noFill/>
          </a:ln>
        </p:spPr>
      </p:pic>
      <p:pic>
        <p:nvPicPr>
          <p:cNvPr id="601" name="Google Shape;601;p33"/>
          <p:cNvPicPr preferRelativeResize="0"/>
          <p:nvPr/>
        </p:nvPicPr>
        <p:blipFill rotWithShape="1">
          <a:blip r:embed="rId4">
            <a:alphaModFix/>
          </a:blip>
          <a:srcRect b="1830" l="0" r="0" t="1830"/>
          <a:stretch/>
        </p:blipFill>
        <p:spPr>
          <a:xfrm>
            <a:off x="429768" y="2701248"/>
            <a:ext cx="785566" cy="606900"/>
          </a:xfrm>
          <a:prstGeom prst="rect">
            <a:avLst/>
          </a:prstGeom>
          <a:noFill/>
          <a:ln>
            <a:noFill/>
          </a:ln>
        </p:spPr>
      </p:pic>
      <p:pic>
        <p:nvPicPr>
          <p:cNvPr id="602" name="Google Shape;602;p33"/>
          <p:cNvPicPr preferRelativeResize="0"/>
          <p:nvPr/>
        </p:nvPicPr>
        <p:blipFill rotWithShape="1">
          <a:blip r:embed="rId5">
            <a:alphaModFix/>
          </a:blip>
          <a:srcRect b="1830" l="0" r="0" t="1830"/>
          <a:stretch/>
        </p:blipFill>
        <p:spPr>
          <a:xfrm>
            <a:off x="429768" y="3392773"/>
            <a:ext cx="785567" cy="606900"/>
          </a:xfrm>
          <a:prstGeom prst="rect">
            <a:avLst/>
          </a:prstGeom>
          <a:noFill/>
          <a:ln>
            <a:noFill/>
          </a:ln>
        </p:spPr>
      </p:pic>
      <p:pic>
        <p:nvPicPr>
          <p:cNvPr id="603" name="Google Shape;603;p33"/>
          <p:cNvPicPr preferRelativeResize="0"/>
          <p:nvPr/>
        </p:nvPicPr>
        <p:blipFill rotWithShape="1">
          <a:blip r:embed="rId6">
            <a:alphaModFix/>
          </a:blip>
          <a:srcRect b="1830" l="0" r="0" t="1830"/>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3. Bullets 1–5 (Gray)">
  <p:cSld name="CUSTOM_2_7_1_4_1_1">
    <p:spTree>
      <p:nvGrpSpPr>
        <p:cNvPr id="604" name="Shape 604"/>
        <p:cNvGrpSpPr/>
        <p:nvPr/>
      </p:nvGrpSpPr>
      <p:grpSpPr>
        <a:xfrm>
          <a:off x="0" y="0"/>
          <a:ext cx="0" cy="0"/>
          <a:chOff x="0" y="0"/>
          <a:chExt cx="0" cy="0"/>
        </a:xfrm>
      </p:grpSpPr>
      <p:sp>
        <p:nvSpPr>
          <p:cNvPr id="605" name="Google Shape;605;p34"/>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3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7" name="Google Shape;607;p3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08" name="Google Shape;608;p3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09" name="Google Shape;609;p3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10" name="Google Shape;610;p3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11" name="Google Shape;611;p3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2" name="Google Shape;612;p34"/>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3" name="Google Shape;613;p34"/>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34"/>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34"/>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34"/>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7" name="Google Shape;617;p34"/>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8" name="Google Shape;618;p34"/>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9" name="Google Shape;619;p34"/>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34"/>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21" name="Google Shape;621;p34"/>
          <p:cNvPicPr preferRelativeResize="0"/>
          <p:nvPr/>
        </p:nvPicPr>
        <p:blipFill rotWithShape="1">
          <a:blip r:embed="rId2">
            <a:alphaModFix/>
          </a:blip>
          <a:srcRect b="1765" l="0" r="0" t="1774"/>
          <a:stretch/>
        </p:blipFill>
        <p:spPr>
          <a:xfrm>
            <a:off x="429768" y="1314036"/>
            <a:ext cx="785567" cy="606900"/>
          </a:xfrm>
          <a:prstGeom prst="rect">
            <a:avLst/>
          </a:prstGeom>
          <a:noFill/>
          <a:ln>
            <a:noFill/>
          </a:ln>
        </p:spPr>
      </p:pic>
      <p:pic>
        <p:nvPicPr>
          <p:cNvPr id="622" name="Google Shape;622;p34"/>
          <p:cNvPicPr preferRelativeResize="0"/>
          <p:nvPr/>
        </p:nvPicPr>
        <p:blipFill rotWithShape="1">
          <a:blip r:embed="rId3">
            <a:alphaModFix/>
          </a:blip>
          <a:srcRect b="1765" l="0" r="0" t="1774"/>
          <a:stretch/>
        </p:blipFill>
        <p:spPr>
          <a:xfrm>
            <a:off x="429768" y="2010348"/>
            <a:ext cx="785566" cy="606900"/>
          </a:xfrm>
          <a:prstGeom prst="rect">
            <a:avLst/>
          </a:prstGeom>
          <a:noFill/>
          <a:ln>
            <a:noFill/>
          </a:ln>
        </p:spPr>
      </p:pic>
      <p:pic>
        <p:nvPicPr>
          <p:cNvPr id="623" name="Google Shape;623;p34"/>
          <p:cNvPicPr preferRelativeResize="0"/>
          <p:nvPr/>
        </p:nvPicPr>
        <p:blipFill rotWithShape="1">
          <a:blip r:embed="rId4">
            <a:alphaModFix/>
          </a:blip>
          <a:srcRect b="1765" l="0" r="0" t="1774"/>
          <a:stretch/>
        </p:blipFill>
        <p:spPr>
          <a:xfrm>
            <a:off x="429768" y="2701248"/>
            <a:ext cx="785566" cy="606900"/>
          </a:xfrm>
          <a:prstGeom prst="rect">
            <a:avLst/>
          </a:prstGeom>
          <a:noFill/>
          <a:ln>
            <a:noFill/>
          </a:ln>
        </p:spPr>
      </p:pic>
      <p:pic>
        <p:nvPicPr>
          <p:cNvPr id="624" name="Google Shape;624;p34"/>
          <p:cNvPicPr preferRelativeResize="0"/>
          <p:nvPr/>
        </p:nvPicPr>
        <p:blipFill rotWithShape="1">
          <a:blip r:embed="rId5">
            <a:alphaModFix/>
          </a:blip>
          <a:srcRect b="1765" l="0" r="0" t="1774"/>
          <a:stretch/>
        </p:blipFill>
        <p:spPr>
          <a:xfrm>
            <a:off x="429768" y="3392773"/>
            <a:ext cx="785566" cy="606900"/>
          </a:xfrm>
          <a:prstGeom prst="rect">
            <a:avLst/>
          </a:prstGeom>
          <a:noFill/>
          <a:ln>
            <a:noFill/>
          </a:ln>
        </p:spPr>
      </p:pic>
      <p:pic>
        <p:nvPicPr>
          <p:cNvPr id="625" name="Google Shape;625;p34"/>
          <p:cNvPicPr preferRelativeResize="0"/>
          <p:nvPr/>
        </p:nvPicPr>
        <p:blipFill rotWithShape="1">
          <a:blip r:embed="rId5">
            <a:alphaModFix/>
          </a:blip>
          <a:srcRect b="1765" l="0" r="0" t="1774"/>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guide id="2" pos="1512">
          <p15:clr>
            <a:srgbClr val="FA7B17"/>
          </p15:clr>
        </p15:guide>
      </p15:sldGuideLst>
    </p:ext>
  </p:extLst>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4. Bullets 1–5 (Blue)">
  <p:cSld name="CUSTOM_2_7_1_4_1_1_1">
    <p:spTree>
      <p:nvGrpSpPr>
        <p:cNvPr id="626" name="Shape 626"/>
        <p:cNvGrpSpPr/>
        <p:nvPr/>
      </p:nvGrpSpPr>
      <p:grpSpPr>
        <a:xfrm>
          <a:off x="0" y="0"/>
          <a:ext cx="0" cy="0"/>
          <a:chOff x="0" y="0"/>
          <a:chExt cx="0" cy="0"/>
        </a:xfrm>
      </p:grpSpPr>
      <p:sp>
        <p:nvSpPr>
          <p:cNvPr id="627" name="Google Shape;627;p35"/>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3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9" name="Google Shape;629;p3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30" name="Google Shape;630;p3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31" name="Google Shape;631;p3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32" name="Google Shape;632;p3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33" name="Google Shape;633;p3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34" name="Google Shape;634;p35"/>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35" name="Google Shape;635;p35"/>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35"/>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35"/>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35"/>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39" name="Google Shape;639;p35"/>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0" name="Google Shape;640;p35"/>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1" name="Google Shape;641;p35"/>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35"/>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43" name="Google Shape;643;p35"/>
          <p:cNvPicPr preferRelativeResize="0"/>
          <p:nvPr/>
        </p:nvPicPr>
        <p:blipFill rotWithShape="1">
          <a:blip r:embed="rId2">
            <a:alphaModFix/>
          </a:blip>
          <a:srcRect b="465" l="0" r="0" t="475"/>
          <a:stretch/>
        </p:blipFill>
        <p:spPr>
          <a:xfrm>
            <a:off x="429768" y="1314036"/>
            <a:ext cx="785567" cy="606900"/>
          </a:xfrm>
          <a:prstGeom prst="rect">
            <a:avLst/>
          </a:prstGeom>
          <a:noFill/>
          <a:ln>
            <a:noFill/>
          </a:ln>
        </p:spPr>
      </p:pic>
      <p:pic>
        <p:nvPicPr>
          <p:cNvPr id="644" name="Google Shape;644;p35"/>
          <p:cNvPicPr preferRelativeResize="0"/>
          <p:nvPr/>
        </p:nvPicPr>
        <p:blipFill rotWithShape="1">
          <a:blip r:embed="rId3">
            <a:alphaModFix/>
          </a:blip>
          <a:srcRect b="465" l="0" r="0" t="475"/>
          <a:stretch/>
        </p:blipFill>
        <p:spPr>
          <a:xfrm>
            <a:off x="429768" y="2010348"/>
            <a:ext cx="785566" cy="606900"/>
          </a:xfrm>
          <a:prstGeom prst="rect">
            <a:avLst/>
          </a:prstGeom>
          <a:noFill/>
          <a:ln>
            <a:noFill/>
          </a:ln>
        </p:spPr>
      </p:pic>
      <p:pic>
        <p:nvPicPr>
          <p:cNvPr id="645" name="Google Shape;645;p35"/>
          <p:cNvPicPr preferRelativeResize="0"/>
          <p:nvPr/>
        </p:nvPicPr>
        <p:blipFill rotWithShape="1">
          <a:blip r:embed="rId4">
            <a:alphaModFix/>
          </a:blip>
          <a:srcRect b="465" l="0" r="0" t="475"/>
          <a:stretch/>
        </p:blipFill>
        <p:spPr>
          <a:xfrm>
            <a:off x="429768" y="2701248"/>
            <a:ext cx="785566" cy="606900"/>
          </a:xfrm>
          <a:prstGeom prst="rect">
            <a:avLst/>
          </a:prstGeom>
          <a:noFill/>
          <a:ln>
            <a:noFill/>
          </a:ln>
        </p:spPr>
      </p:pic>
      <p:pic>
        <p:nvPicPr>
          <p:cNvPr id="646" name="Google Shape;646;p35"/>
          <p:cNvPicPr preferRelativeResize="0"/>
          <p:nvPr/>
        </p:nvPicPr>
        <p:blipFill rotWithShape="1">
          <a:blip r:embed="rId5">
            <a:alphaModFix/>
          </a:blip>
          <a:srcRect b="465" l="0" r="0" t="475"/>
          <a:stretch/>
        </p:blipFill>
        <p:spPr>
          <a:xfrm>
            <a:off x="429768" y="3392773"/>
            <a:ext cx="785566" cy="606900"/>
          </a:xfrm>
          <a:prstGeom prst="rect">
            <a:avLst/>
          </a:prstGeom>
          <a:noFill/>
          <a:ln>
            <a:noFill/>
          </a:ln>
        </p:spPr>
      </p:pic>
      <p:pic>
        <p:nvPicPr>
          <p:cNvPr id="647" name="Google Shape;647;p35"/>
          <p:cNvPicPr preferRelativeResize="0"/>
          <p:nvPr/>
        </p:nvPicPr>
        <p:blipFill rotWithShape="1">
          <a:blip r:embed="rId6">
            <a:alphaModFix/>
          </a:blip>
          <a:srcRect b="465" l="0" r="0" t="475"/>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5. Bullets 1–6 (Green)">
  <p:cSld name="CUSTOM_2_7_1_3_1_1_3_1">
    <p:spTree>
      <p:nvGrpSpPr>
        <p:cNvPr id="648" name="Shape 648"/>
        <p:cNvGrpSpPr/>
        <p:nvPr/>
      </p:nvGrpSpPr>
      <p:grpSpPr>
        <a:xfrm>
          <a:off x="0" y="0"/>
          <a:ext cx="0" cy="0"/>
          <a:chOff x="0" y="0"/>
          <a:chExt cx="0" cy="0"/>
        </a:xfrm>
      </p:grpSpPr>
      <p:sp>
        <p:nvSpPr>
          <p:cNvPr id="649" name="Google Shape;649;p36"/>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3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1" name="Google Shape;651;p3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52" name="Google Shape;652;p3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53" name="Google Shape;653;p3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54" name="Google Shape;654;p3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55" name="Google Shape;655;p3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6" name="Google Shape;656;p36"/>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7" name="Google Shape;657;p36"/>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36"/>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36"/>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36"/>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36"/>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36"/>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3" name="Google Shape;663;p36"/>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4" name="Google Shape;664;p36"/>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5" name="Google Shape;665;p36"/>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6" name="Google Shape;666;p36"/>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67" name="Google Shape;667;p36"/>
          <p:cNvPicPr preferRelativeResize="0"/>
          <p:nvPr/>
        </p:nvPicPr>
        <p:blipFill rotWithShape="1">
          <a:blip r:embed="rId2">
            <a:alphaModFix/>
          </a:blip>
          <a:srcRect b="1830" l="0" r="0" t="1830"/>
          <a:stretch/>
        </p:blipFill>
        <p:spPr>
          <a:xfrm>
            <a:off x="429768" y="1261872"/>
            <a:ext cx="577804" cy="446400"/>
          </a:xfrm>
          <a:prstGeom prst="rect">
            <a:avLst/>
          </a:prstGeom>
          <a:noFill/>
          <a:ln>
            <a:noFill/>
          </a:ln>
        </p:spPr>
      </p:pic>
      <p:pic>
        <p:nvPicPr>
          <p:cNvPr id="668" name="Google Shape;668;p36"/>
          <p:cNvPicPr preferRelativeResize="0"/>
          <p:nvPr/>
        </p:nvPicPr>
        <p:blipFill rotWithShape="1">
          <a:blip r:embed="rId3">
            <a:alphaModFix/>
          </a:blip>
          <a:srcRect b="238" l="0" r="0" t="228"/>
          <a:stretch/>
        </p:blipFill>
        <p:spPr>
          <a:xfrm>
            <a:off x="429768" y="1848847"/>
            <a:ext cx="577805" cy="446400"/>
          </a:xfrm>
          <a:prstGeom prst="rect">
            <a:avLst/>
          </a:prstGeom>
          <a:noFill/>
          <a:ln>
            <a:noFill/>
          </a:ln>
        </p:spPr>
      </p:pic>
      <p:pic>
        <p:nvPicPr>
          <p:cNvPr id="669" name="Google Shape;669;p36"/>
          <p:cNvPicPr preferRelativeResize="0"/>
          <p:nvPr/>
        </p:nvPicPr>
        <p:blipFill rotWithShape="1">
          <a:blip r:embed="rId2">
            <a:alphaModFix/>
          </a:blip>
          <a:srcRect b="1830" l="0" r="0" t="1830"/>
          <a:stretch/>
        </p:blipFill>
        <p:spPr>
          <a:xfrm>
            <a:off x="429768" y="2439922"/>
            <a:ext cx="577804" cy="446400"/>
          </a:xfrm>
          <a:prstGeom prst="rect">
            <a:avLst/>
          </a:prstGeom>
          <a:noFill/>
          <a:ln>
            <a:noFill/>
          </a:ln>
        </p:spPr>
      </p:pic>
      <p:pic>
        <p:nvPicPr>
          <p:cNvPr id="670" name="Google Shape;670;p36"/>
          <p:cNvPicPr preferRelativeResize="0"/>
          <p:nvPr/>
        </p:nvPicPr>
        <p:blipFill rotWithShape="1">
          <a:blip r:embed="rId4">
            <a:alphaModFix/>
          </a:blip>
          <a:srcRect b="238" l="0" r="0" t="228"/>
          <a:stretch/>
        </p:blipFill>
        <p:spPr>
          <a:xfrm>
            <a:off x="429768" y="3040985"/>
            <a:ext cx="577805" cy="446400"/>
          </a:xfrm>
          <a:prstGeom prst="rect">
            <a:avLst/>
          </a:prstGeom>
          <a:noFill/>
          <a:ln>
            <a:noFill/>
          </a:ln>
        </p:spPr>
      </p:pic>
      <p:pic>
        <p:nvPicPr>
          <p:cNvPr id="671" name="Google Shape;671;p36"/>
          <p:cNvPicPr preferRelativeResize="0"/>
          <p:nvPr/>
        </p:nvPicPr>
        <p:blipFill rotWithShape="1">
          <a:blip r:embed="rId2">
            <a:alphaModFix/>
          </a:blip>
          <a:srcRect b="1830" l="0" r="0" t="1830"/>
          <a:stretch/>
        </p:blipFill>
        <p:spPr>
          <a:xfrm>
            <a:off x="429768" y="3622122"/>
            <a:ext cx="577804" cy="446400"/>
          </a:xfrm>
          <a:prstGeom prst="rect">
            <a:avLst/>
          </a:prstGeom>
          <a:noFill/>
          <a:ln>
            <a:noFill/>
          </a:ln>
        </p:spPr>
      </p:pic>
      <p:pic>
        <p:nvPicPr>
          <p:cNvPr id="672" name="Google Shape;672;p36"/>
          <p:cNvPicPr preferRelativeResize="0"/>
          <p:nvPr/>
        </p:nvPicPr>
        <p:blipFill rotWithShape="1">
          <a:blip r:embed="rId5">
            <a:alphaModFix/>
          </a:blip>
          <a:srcRect b="238" l="0" r="0" t="228"/>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6. Bullets 1–6 (Yellow/Green)">
  <p:cSld name="CUSTOM_2_7_1_3_1_1_3_2">
    <p:spTree>
      <p:nvGrpSpPr>
        <p:cNvPr id="673" name="Shape 673"/>
        <p:cNvGrpSpPr/>
        <p:nvPr/>
      </p:nvGrpSpPr>
      <p:grpSpPr>
        <a:xfrm>
          <a:off x="0" y="0"/>
          <a:ext cx="0" cy="0"/>
          <a:chOff x="0" y="0"/>
          <a:chExt cx="0" cy="0"/>
        </a:xfrm>
      </p:grpSpPr>
      <p:sp>
        <p:nvSpPr>
          <p:cNvPr id="674" name="Google Shape;674;p37"/>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3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6" name="Google Shape;676;p3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77" name="Google Shape;677;p3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78" name="Google Shape;678;p3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79" name="Google Shape;679;p3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80" name="Google Shape;680;p3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1" name="Google Shape;681;p37"/>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2" name="Google Shape;682;p37"/>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37"/>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37"/>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37"/>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37"/>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37"/>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8" name="Google Shape;688;p37"/>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9" name="Google Shape;689;p37"/>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0" name="Google Shape;690;p37"/>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1" name="Google Shape;691;p37"/>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92" name="Google Shape;692;p37"/>
          <p:cNvPicPr preferRelativeResize="0"/>
          <p:nvPr/>
        </p:nvPicPr>
        <p:blipFill rotWithShape="1">
          <a:blip r:embed="rId2">
            <a:alphaModFix/>
          </a:blip>
          <a:srcRect b="1830" l="0" r="0" t="1830"/>
          <a:stretch/>
        </p:blipFill>
        <p:spPr>
          <a:xfrm>
            <a:off x="429768" y="1261872"/>
            <a:ext cx="577804" cy="446400"/>
          </a:xfrm>
          <a:prstGeom prst="rect">
            <a:avLst/>
          </a:prstGeom>
          <a:noFill/>
          <a:ln>
            <a:noFill/>
          </a:ln>
        </p:spPr>
      </p:pic>
      <p:pic>
        <p:nvPicPr>
          <p:cNvPr id="693" name="Google Shape;693;p37"/>
          <p:cNvPicPr preferRelativeResize="0"/>
          <p:nvPr/>
        </p:nvPicPr>
        <p:blipFill rotWithShape="1">
          <a:blip r:embed="rId2">
            <a:alphaModFix/>
          </a:blip>
          <a:srcRect b="1830" l="0" r="0" t="1830"/>
          <a:stretch/>
        </p:blipFill>
        <p:spPr>
          <a:xfrm>
            <a:off x="429768" y="1848847"/>
            <a:ext cx="577804" cy="446400"/>
          </a:xfrm>
          <a:prstGeom prst="rect">
            <a:avLst/>
          </a:prstGeom>
          <a:noFill/>
          <a:ln>
            <a:noFill/>
          </a:ln>
        </p:spPr>
      </p:pic>
      <p:pic>
        <p:nvPicPr>
          <p:cNvPr id="694" name="Google Shape;694;p37"/>
          <p:cNvPicPr preferRelativeResize="0"/>
          <p:nvPr/>
        </p:nvPicPr>
        <p:blipFill rotWithShape="1">
          <a:blip r:embed="rId2">
            <a:alphaModFix/>
          </a:blip>
          <a:srcRect b="1830" l="0" r="0" t="1830"/>
          <a:stretch/>
        </p:blipFill>
        <p:spPr>
          <a:xfrm>
            <a:off x="429768" y="2439922"/>
            <a:ext cx="577804" cy="446400"/>
          </a:xfrm>
          <a:prstGeom prst="rect">
            <a:avLst/>
          </a:prstGeom>
          <a:noFill/>
          <a:ln>
            <a:noFill/>
          </a:ln>
        </p:spPr>
      </p:pic>
      <p:pic>
        <p:nvPicPr>
          <p:cNvPr id="695" name="Google Shape;695;p37"/>
          <p:cNvPicPr preferRelativeResize="0"/>
          <p:nvPr/>
        </p:nvPicPr>
        <p:blipFill rotWithShape="1">
          <a:blip r:embed="rId2">
            <a:alphaModFix/>
          </a:blip>
          <a:srcRect b="1830" l="0" r="0" t="1830"/>
          <a:stretch/>
        </p:blipFill>
        <p:spPr>
          <a:xfrm>
            <a:off x="429768" y="3040985"/>
            <a:ext cx="577804" cy="446400"/>
          </a:xfrm>
          <a:prstGeom prst="rect">
            <a:avLst/>
          </a:prstGeom>
          <a:noFill/>
          <a:ln>
            <a:noFill/>
          </a:ln>
        </p:spPr>
      </p:pic>
      <p:pic>
        <p:nvPicPr>
          <p:cNvPr id="696" name="Google Shape;696;p37"/>
          <p:cNvPicPr preferRelativeResize="0"/>
          <p:nvPr/>
        </p:nvPicPr>
        <p:blipFill rotWithShape="1">
          <a:blip r:embed="rId2">
            <a:alphaModFix/>
          </a:blip>
          <a:srcRect b="1830" l="0" r="0" t="1830"/>
          <a:stretch/>
        </p:blipFill>
        <p:spPr>
          <a:xfrm>
            <a:off x="429768" y="3622122"/>
            <a:ext cx="577804" cy="446400"/>
          </a:xfrm>
          <a:prstGeom prst="rect">
            <a:avLst/>
          </a:prstGeom>
          <a:noFill/>
          <a:ln>
            <a:noFill/>
          </a:ln>
        </p:spPr>
      </p:pic>
      <p:pic>
        <p:nvPicPr>
          <p:cNvPr id="697" name="Google Shape;697;p37"/>
          <p:cNvPicPr preferRelativeResize="0"/>
          <p:nvPr/>
        </p:nvPicPr>
        <p:blipFill rotWithShape="1">
          <a:blip r:embed="rId2">
            <a:alphaModFix/>
          </a:blip>
          <a:srcRect b="1830" l="0" r="0" t="1830"/>
          <a:stretch/>
        </p:blipFill>
        <p:spPr>
          <a:xfrm>
            <a:off x="429768" y="4203272"/>
            <a:ext cx="577804"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7. Bullets 1–6 (Gray)">
  <p:cSld name="CUSTOM_2_7_1_3_1_1_3_3">
    <p:spTree>
      <p:nvGrpSpPr>
        <p:cNvPr id="698" name="Shape 698"/>
        <p:cNvGrpSpPr/>
        <p:nvPr/>
      </p:nvGrpSpPr>
      <p:grpSpPr>
        <a:xfrm>
          <a:off x="0" y="0"/>
          <a:ext cx="0" cy="0"/>
          <a:chOff x="0" y="0"/>
          <a:chExt cx="0" cy="0"/>
        </a:xfrm>
      </p:grpSpPr>
      <p:sp>
        <p:nvSpPr>
          <p:cNvPr id="699" name="Google Shape;699;p38"/>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3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01" name="Google Shape;701;p3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02" name="Google Shape;702;p3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03" name="Google Shape;703;p3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04" name="Google Shape;704;p3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05" name="Google Shape;705;p3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06" name="Google Shape;706;p38"/>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07" name="Google Shape;707;p38"/>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38"/>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38"/>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38"/>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38"/>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38"/>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3" name="Google Shape;713;p38"/>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4" name="Google Shape;714;p38"/>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5" name="Google Shape;715;p38"/>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6" name="Google Shape;716;p38"/>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17" name="Google Shape;717;p38"/>
          <p:cNvPicPr preferRelativeResize="0"/>
          <p:nvPr/>
        </p:nvPicPr>
        <p:blipFill rotWithShape="1">
          <a:blip r:embed="rId2">
            <a:alphaModFix/>
          </a:blip>
          <a:srcRect b="1765" l="0" r="0" t="1774"/>
          <a:stretch/>
        </p:blipFill>
        <p:spPr>
          <a:xfrm>
            <a:off x="429768" y="1261872"/>
            <a:ext cx="577805" cy="446400"/>
          </a:xfrm>
          <a:prstGeom prst="rect">
            <a:avLst/>
          </a:prstGeom>
          <a:noFill/>
          <a:ln>
            <a:noFill/>
          </a:ln>
        </p:spPr>
      </p:pic>
      <p:pic>
        <p:nvPicPr>
          <p:cNvPr id="718" name="Google Shape;718;p38"/>
          <p:cNvPicPr preferRelativeResize="0"/>
          <p:nvPr/>
        </p:nvPicPr>
        <p:blipFill rotWithShape="1">
          <a:blip r:embed="rId3">
            <a:alphaModFix/>
          </a:blip>
          <a:srcRect b="1765" l="0" r="0" t="1774"/>
          <a:stretch/>
        </p:blipFill>
        <p:spPr>
          <a:xfrm>
            <a:off x="429768" y="1848847"/>
            <a:ext cx="577805" cy="446400"/>
          </a:xfrm>
          <a:prstGeom prst="rect">
            <a:avLst/>
          </a:prstGeom>
          <a:noFill/>
          <a:ln>
            <a:noFill/>
          </a:ln>
        </p:spPr>
      </p:pic>
      <p:pic>
        <p:nvPicPr>
          <p:cNvPr id="719" name="Google Shape;719;p38"/>
          <p:cNvPicPr preferRelativeResize="0"/>
          <p:nvPr/>
        </p:nvPicPr>
        <p:blipFill rotWithShape="1">
          <a:blip r:embed="rId4">
            <a:alphaModFix/>
          </a:blip>
          <a:srcRect b="1765" l="0" r="0" t="1774"/>
          <a:stretch/>
        </p:blipFill>
        <p:spPr>
          <a:xfrm>
            <a:off x="429768" y="2439922"/>
            <a:ext cx="577805" cy="446400"/>
          </a:xfrm>
          <a:prstGeom prst="rect">
            <a:avLst/>
          </a:prstGeom>
          <a:noFill/>
          <a:ln>
            <a:noFill/>
          </a:ln>
        </p:spPr>
      </p:pic>
      <p:pic>
        <p:nvPicPr>
          <p:cNvPr id="720" name="Google Shape;720;p38"/>
          <p:cNvPicPr preferRelativeResize="0"/>
          <p:nvPr/>
        </p:nvPicPr>
        <p:blipFill rotWithShape="1">
          <a:blip r:embed="rId5">
            <a:alphaModFix/>
          </a:blip>
          <a:srcRect b="1765" l="0" r="0" t="1774"/>
          <a:stretch/>
        </p:blipFill>
        <p:spPr>
          <a:xfrm>
            <a:off x="429768" y="3040985"/>
            <a:ext cx="577805" cy="446400"/>
          </a:xfrm>
          <a:prstGeom prst="rect">
            <a:avLst/>
          </a:prstGeom>
          <a:noFill/>
          <a:ln>
            <a:noFill/>
          </a:ln>
        </p:spPr>
      </p:pic>
      <p:pic>
        <p:nvPicPr>
          <p:cNvPr id="721" name="Google Shape;721;p38"/>
          <p:cNvPicPr preferRelativeResize="0"/>
          <p:nvPr/>
        </p:nvPicPr>
        <p:blipFill rotWithShape="1">
          <a:blip r:embed="rId6">
            <a:alphaModFix/>
          </a:blip>
          <a:srcRect b="1765" l="0" r="0" t="1774"/>
          <a:stretch/>
        </p:blipFill>
        <p:spPr>
          <a:xfrm>
            <a:off x="429768" y="3622122"/>
            <a:ext cx="577805" cy="446400"/>
          </a:xfrm>
          <a:prstGeom prst="rect">
            <a:avLst/>
          </a:prstGeom>
          <a:noFill/>
          <a:ln>
            <a:noFill/>
          </a:ln>
        </p:spPr>
      </p:pic>
      <p:pic>
        <p:nvPicPr>
          <p:cNvPr id="722" name="Google Shape;722;p38"/>
          <p:cNvPicPr preferRelativeResize="0"/>
          <p:nvPr/>
        </p:nvPicPr>
        <p:blipFill rotWithShape="1">
          <a:blip r:embed="rId7">
            <a:alphaModFix/>
          </a:blip>
          <a:srcRect b="1765" l="0" r="0" t="1774"/>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8. Bullets 1–6 (Blue)">
  <p:cSld name="CUSTOM_2_7_1_3_1_1_3_2_1">
    <p:spTree>
      <p:nvGrpSpPr>
        <p:cNvPr id="723" name="Shape 723"/>
        <p:cNvGrpSpPr/>
        <p:nvPr/>
      </p:nvGrpSpPr>
      <p:grpSpPr>
        <a:xfrm>
          <a:off x="0" y="0"/>
          <a:ext cx="0" cy="0"/>
          <a:chOff x="0" y="0"/>
          <a:chExt cx="0" cy="0"/>
        </a:xfrm>
      </p:grpSpPr>
      <p:sp>
        <p:nvSpPr>
          <p:cNvPr id="724" name="Google Shape;724;p39"/>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3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6" name="Google Shape;726;p3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27" name="Google Shape;727;p3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28" name="Google Shape;728;p3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29" name="Google Shape;729;p3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30" name="Google Shape;730;p3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1" name="Google Shape;731;p39"/>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2" name="Google Shape;732;p39"/>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39"/>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39"/>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39"/>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39"/>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39"/>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8" name="Google Shape;738;p39"/>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9" name="Google Shape;739;p39"/>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0" name="Google Shape;740;p39"/>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1" name="Google Shape;741;p39"/>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42" name="Google Shape;742;p39"/>
          <p:cNvPicPr preferRelativeResize="0"/>
          <p:nvPr/>
        </p:nvPicPr>
        <p:blipFill rotWithShape="1">
          <a:blip r:embed="rId2">
            <a:alphaModFix/>
          </a:blip>
          <a:srcRect b="475" l="0" r="0" t="465"/>
          <a:stretch/>
        </p:blipFill>
        <p:spPr>
          <a:xfrm>
            <a:off x="429768" y="1261872"/>
            <a:ext cx="577805" cy="446400"/>
          </a:xfrm>
          <a:prstGeom prst="rect">
            <a:avLst/>
          </a:prstGeom>
          <a:noFill/>
          <a:ln>
            <a:noFill/>
          </a:ln>
        </p:spPr>
      </p:pic>
      <p:pic>
        <p:nvPicPr>
          <p:cNvPr id="743" name="Google Shape;743;p39"/>
          <p:cNvPicPr preferRelativeResize="0"/>
          <p:nvPr/>
        </p:nvPicPr>
        <p:blipFill rotWithShape="1">
          <a:blip r:embed="rId3">
            <a:alphaModFix/>
          </a:blip>
          <a:srcRect b="475" l="0" r="0" t="465"/>
          <a:stretch/>
        </p:blipFill>
        <p:spPr>
          <a:xfrm>
            <a:off x="429768" y="1848847"/>
            <a:ext cx="577805" cy="446400"/>
          </a:xfrm>
          <a:prstGeom prst="rect">
            <a:avLst/>
          </a:prstGeom>
          <a:noFill/>
          <a:ln>
            <a:noFill/>
          </a:ln>
        </p:spPr>
      </p:pic>
      <p:pic>
        <p:nvPicPr>
          <p:cNvPr id="744" name="Google Shape;744;p39"/>
          <p:cNvPicPr preferRelativeResize="0"/>
          <p:nvPr/>
        </p:nvPicPr>
        <p:blipFill rotWithShape="1">
          <a:blip r:embed="rId4">
            <a:alphaModFix/>
          </a:blip>
          <a:srcRect b="475" l="0" r="0" t="465"/>
          <a:stretch/>
        </p:blipFill>
        <p:spPr>
          <a:xfrm>
            <a:off x="429768" y="2439922"/>
            <a:ext cx="577805" cy="446400"/>
          </a:xfrm>
          <a:prstGeom prst="rect">
            <a:avLst/>
          </a:prstGeom>
          <a:noFill/>
          <a:ln>
            <a:noFill/>
          </a:ln>
        </p:spPr>
      </p:pic>
      <p:pic>
        <p:nvPicPr>
          <p:cNvPr id="745" name="Google Shape;745;p39"/>
          <p:cNvPicPr preferRelativeResize="0"/>
          <p:nvPr/>
        </p:nvPicPr>
        <p:blipFill rotWithShape="1">
          <a:blip r:embed="rId5">
            <a:alphaModFix/>
          </a:blip>
          <a:srcRect b="475" l="0" r="0" t="465"/>
          <a:stretch/>
        </p:blipFill>
        <p:spPr>
          <a:xfrm>
            <a:off x="429768" y="3040985"/>
            <a:ext cx="577805" cy="446400"/>
          </a:xfrm>
          <a:prstGeom prst="rect">
            <a:avLst/>
          </a:prstGeom>
          <a:noFill/>
          <a:ln>
            <a:noFill/>
          </a:ln>
        </p:spPr>
      </p:pic>
      <p:pic>
        <p:nvPicPr>
          <p:cNvPr id="746" name="Google Shape;746;p39"/>
          <p:cNvPicPr preferRelativeResize="0"/>
          <p:nvPr/>
        </p:nvPicPr>
        <p:blipFill rotWithShape="1">
          <a:blip r:embed="rId6">
            <a:alphaModFix/>
          </a:blip>
          <a:srcRect b="475" l="0" r="0" t="465"/>
          <a:stretch/>
        </p:blipFill>
        <p:spPr>
          <a:xfrm>
            <a:off x="429768" y="3622122"/>
            <a:ext cx="577805" cy="446400"/>
          </a:xfrm>
          <a:prstGeom prst="rect">
            <a:avLst/>
          </a:prstGeom>
          <a:noFill/>
          <a:ln>
            <a:noFill/>
          </a:ln>
        </p:spPr>
      </p:pic>
      <p:pic>
        <p:nvPicPr>
          <p:cNvPr id="747" name="Google Shape;747;p39"/>
          <p:cNvPicPr preferRelativeResize="0"/>
          <p:nvPr/>
        </p:nvPicPr>
        <p:blipFill rotWithShape="1">
          <a:blip r:embed="rId7">
            <a:alphaModFix/>
          </a:blip>
          <a:srcRect b="475" l="0" r="0" t="465"/>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9. Bullets 1–7 (Green)">
  <p:cSld name="CUSTOM_2_7_1_3_1_1_1_2">
    <p:spTree>
      <p:nvGrpSpPr>
        <p:cNvPr id="748" name="Shape 748"/>
        <p:cNvGrpSpPr/>
        <p:nvPr/>
      </p:nvGrpSpPr>
      <p:grpSpPr>
        <a:xfrm>
          <a:off x="0" y="0"/>
          <a:ext cx="0" cy="0"/>
          <a:chOff x="0" y="0"/>
          <a:chExt cx="0" cy="0"/>
        </a:xfrm>
      </p:grpSpPr>
      <p:sp>
        <p:nvSpPr>
          <p:cNvPr id="749" name="Google Shape;749;p40"/>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4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1" name="Google Shape;751;p4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52" name="Google Shape;752;p4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53" name="Google Shape;753;p4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54" name="Google Shape;754;p4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55" name="Google Shape;755;p4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6" name="Google Shape;756;p40"/>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7" name="Google Shape;757;p40"/>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40"/>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9" name="Google Shape;759;p40"/>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40"/>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1" name="Google Shape;761;p40"/>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40"/>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3" name="Google Shape;763;p40"/>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40"/>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5" name="Google Shape;765;p40"/>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40"/>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7" name="Google Shape;767;p40"/>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40"/>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69" name="Google Shape;769;p40"/>
          <p:cNvPicPr preferRelativeResize="0"/>
          <p:nvPr/>
        </p:nvPicPr>
        <p:blipFill rotWithShape="1">
          <a:blip r:embed="rId2">
            <a:alphaModFix/>
          </a:blip>
          <a:srcRect b="1830" l="0" r="0" t="1830"/>
          <a:stretch/>
        </p:blipFill>
        <p:spPr>
          <a:xfrm>
            <a:off x="429768" y="1171588"/>
            <a:ext cx="521208" cy="396118"/>
          </a:xfrm>
          <a:prstGeom prst="rect">
            <a:avLst/>
          </a:prstGeom>
          <a:noFill/>
          <a:ln>
            <a:noFill/>
          </a:ln>
        </p:spPr>
      </p:pic>
      <p:pic>
        <p:nvPicPr>
          <p:cNvPr id="770" name="Google Shape;770;p40"/>
          <p:cNvPicPr preferRelativeResize="0"/>
          <p:nvPr/>
        </p:nvPicPr>
        <p:blipFill rotWithShape="1">
          <a:blip r:embed="rId3">
            <a:alphaModFix/>
          </a:blip>
          <a:srcRect b="1037" l="0" r="0" t="1047"/>
          <a:stretch/>
        </p:blipFill>
        <p:spPr>
          <a:xfrm>
            <a:off x="429768" y="1709650"/>
            <a:ext cx="521208" cy="396118"/>
          </a:xfrm>
          <a:prstGeom prst="rect">
            <a:avLst/>
          </a:prstGeom>
          <a:noFill/>
          <a:ln>
            <a:noFill/>
          </a:ln>
        </p:spPr>
      </p:pic>
      <p:pic>
        <p:nvPicPr>
          <p:cNvPr id="771" name="Google Shape;771;p40"/>
          <p:cNvPicPr preferRelativeResize="0"/>
          <p:nvPr/>
        </p:nvPicPr>
        <p:blipFill rotWithShape="1">
          <a:blip r:embed="rId2">
            <a:alphaModFix/>
          </a:blip>
          <a:srcRect b="1830" l="0" r="0" t="1830"/>
          <a:stretch/>
        </p:blipFill>
        <p:spPr>
          <a:xfrm>
            <a:off x="429768" y="2205600"/>
            <a:ext cx="521208" cy="396118"/>
          </a:xfrm>
          <a:prstGeom prst="rect">
            <a:avLst/>
          </a:prstGeom>
          <a:noFill/>
          <a:ln>
            <a:noFill/>
          </a:ln>
        </p:spPr>
      </p:pic>
      <p:pic>
        <p:nvPicPr>
          <p:cNvPr id="772" name="Google Shape;772;p40"/>
          <p:cNvPicPr preferRelativeResize="0"/>
          <p:nvPr/>
        </p:nvPicPr>
        <p:blipFill rotWithShape="1">
          <a:blip r:embed="rId4">
            <a:alphaModFix/>
          </a:blip>
          <a:srcRect b="1037" l="0" r="0" t="1047"/>
          <a:stretch/>
        </p:blipFill>
        <p:spPr>
          <a:xfrm>
            <a:off x="429768" y="2755163"/>
            <a:ext cx="521208" cy="396118"/>
          </a:xfrm>
          <a:prstGeom prst="rect">
            <a:avLst/>
          </a:prstGeom>
          <a:noFill/>
          <a:ln>
            <a:noFill/>
          </a:ln>
        </p:spPr>
      </p:pic>
      <p:pic>
        <p:nvPicPr>
          <p:cNvPr id="773" name="Google Shape;773;p40"/>
          <p:cNvPicPr preferRelativeResize="0"/>
          <p:nvPr/>
        </p:nvPicPr>
        <p:blipFill rotWithShape="1">
          <a:blip r:embed="rId2">
            <a:alphaModFix/>
          </a:blip>
          <a:srcRect b="1830" l="0" r="0" t="1830"/>
          <a:stretch/>
        </p:blipFill>
        <p:spPr>
          <a:xfrm>
            <a:off x="429768" y="3277788"/>
            <a:ext cx="521208" cy="396118"/>
          </a:xfrm>
          <a:prstGeom prst="rect">
            <a:avLst/>
          </a:prstGeom>
          <a:noFill/>
          <a:ln>
            <a:noFill/>
          </a:ln>
        </p:spPr>
      </p:pic>
      <p:pic>
        <p:nvPicPr>
          <p:cNvPr id="774" name="Google Shape;774;p40"/>
          <p:cNvPicPr preferRelativeResize="0"/>
          <p:nvPr/>
        </p:nvPicPr>
        <p:blipFill rotWithShape="1">
          <a:blip r:embed="rId5">
            <a:alphaModFix/>
          </a:blip>
          <a:srcRect b="1390" l="0" r="0" t="1380"/>
          <a:stretch/>
        </p:blipFill>
        <p:spPr>
          <a:xfrm>
            <a:off x="429768" y="3794760"/>
            <a:ext cx="520980" cy="393192"/>
          </a:xfrm>
          <a:prstGeom prst="rect">
            <a:avLst/>
          </a:prstGeom>
          <a:noFill/>
          <a:ln>
            <a:noFill/>
          </a:ln>
        </p:spPr>
      </p:pic>
      <p:pic>
        <p:nvPicPr>
          <p:cNvPr id="775" name="Google Shape;775;p40"/>
          <p:cNvPicPr preferRelativeResize="0"/>
          <p:nvPr/>
        </p:nvPicPr>
        <p:blipFill rotWithShape="1">
          <a:blip r:embed="rId2">
            <a:alphaModFix/>
          </a:blip>
          <a:srcRect b="1830" l="0" r="0" t="1830"/>
          <a:stretch/>
        </p:blipFill>
        <p:spPr>
          <a:xfrm>
            <a:off x="429768" y="4343400"/>
            <a:ext cx="520979"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Title Slide:Data Analytics and Visualization">
  <p:cSld name="CUSTOM_2_3_1_1_1_1_1_2_1_2_1_1_1_1_2_1_1_1_1">
    <p:spTree>
      <p:nvGrpSpPr>
        <p:cNvPr id="37" name="Shape 37"/>
        <p:cNvGrpSpPr/>
        <p:nvPr/>
      </p:nvGrpSpPr>
      <p:grpSpPr>
        <a:xfrm>
          <a:off x="0" y="0"/>
          <a:ext cx="0" cy="0"/>
          <a:chOff x="0" y="0"/>
          <a:chExt cx="0" cy="0"/>
        </a:xfrm>
      </p:grpSpPr>
      <p:pic>
        <p:nvPicPr>
          <p:cNvPr id="38" name="Google Shape;38;p5"/>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39" name="Google Shape;39;p5"/>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0" name="Google Shape;40;p5"/>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pic>
        <p:nvPicPr>
          <p:cNvPr id="41" name="Google Shape;41;p5"/>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42" name="Google Shape;42;p5"/>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Analytics and Visualization</a:t>
            </a:r>
            <a:endParaRPr sz="1800">
              <a:solidFill>
                <a:srgbClr val="FFFFFF"/>
              </a:solidFill>
              <a:latin typeface="Roboto Medium"/>
              <a:ea typeface="Roboto Medium"/>
              <a:cs typeface="Roboto Medium"/>
              <a:sym typeface="Roboto Medium"/>
            </a:endParaRPr>
          </a:p>
        </p:txBody>
      </p:sp>
      <p:sp>
        <p:nvSpPr>
          <p:cNvPr id="43" name="Google Shape;43;p5"/>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4" name="Google Shape;44;p5"/>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 name="Google Shape;45;p5"/>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46" name="Google Shape;46;p5"/>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0. Bullets 1–7 (Yellow/Green)">
  <p:cSld name="CUSTOM_2_7_1_3_1_1_1_2_1">
    <p:spTree>
      <p:nvGrpSpPr>
        <p:cNvPr id="776" name="Shape 776"/>
        <p:cNvGrpSpPr/>
        <p:nvPr/>
      </p:nvGrpSpPr>
      <p:grpSpPr>
        <a:xfrm>
          <a:off x="0" y="0"/>
          <a:ext cx="0" cy="0"/>
          <a:chOff x="0" y="0"/>
          <a:chExt cx="0" cy="0"/>
        </a:xfrm>
      </p:grpSpPr>
      <p:sp>
        <p:nvSpPr>
          <p:cNvPr id="777" name="Google Shape;777;p41"/>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4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79" name="Google Shape;779;p4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80" name="Google Shape;780;p4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81" name="Google Shape;781;p4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82" name="Google Shape;782;p4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83" name="Google Shape;783;p4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4" name="Google Shape;784;p41"/>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5" name="Google Shape;785;p41"/>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41"/>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7" name="Google Shape;787;p41"/>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41"/>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9" name="Google Shape;789;p41"/>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41"/>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1" name="Google Shape;791;p41"/>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41"/>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3" name="Google Shape;793;p41"/>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41"/>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5" name="Google Shape;795;p41"/>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41"/>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97" name="Google Shape;797;p41"/>
          <p:cNvPicPr preferRelativeResize="0"/>
          <p:nvPr/>
        </p:nvPicPr>
        <p:blipFill rotWithShape="1">
          <a:blip r:embed="rId2">
            <a:alphaModFix/>
          </a:blip>
          <a:srcRect b="1830" l="0" r="0" t="1830"/>
          <a:stretch/>
        </p:blipFill>
        <p:spPr>
          <a:xfrm>
            <a:off x="429768" y="1171588"/>
            <a:ext cx="521208" cy="396118"/>
          </a:xfrm>
          <a:prstGeom prst="rect">
            <a:avLst/>
          </a:prstGeom>
          <a:noFill/>
          <a:ln>
            <a:noFill/>
          </a:ln>
        </p:spPr>
      </p:pic>
      <p:pic>
        <p:nvPicPr>
          <p:cNvPr id="798" name="Google Shape;798;p41"/>
          <p:cNvPicPr preferRelativeResize="0"/>
          <p:nvPr/>
        </p:nvPicPr>
        <p:blipFill rotWithShape="1">
          <a:blip r:embed="rId2">
            <a:alphaModFix/>
          </a:blip>
          <a:srcRect b="1830" l="0" r="0" t="1830"/>
          <a:stretch/>
        </p:blipFill>
        <p:spPr>
          <a:xfrm>
            <a:off x="429768" y="1709650"/>
            <a:ext cx="521208" cy="396118"/>
          </a:xfrm>
          <a:prstGeom prst="rect">
            <a:avLst/>
          </a:prstGeom>
          <a:noFill/>
          <a:ln>
            <a:noFill/>
          </a:ln>
        </p:spPr>
      </p:pic>
      <p:pic>
        <p:nvPicPr>
          <p:cNvPr id="799" name="Google Shape;799;p41"/>
          <p:cNvPicPr preferRelativeResize="0"/>
          <p:nvPr/>
        </p:nvPicPr>
        <p:blipFill rotWithShape="1">
          <a:blip r:embed="rId2">
            <a:alphaModFix/>
          </a:blip>
          <a:srcRect b="1830" l="0" r="0" t="1830"/>
          <a:stretch/>
        </p:blipFill>
        <p:spPr>
          <a:xfrm>
            <a:off x="429768" y="2205600"/>
            <a:ext cx="521208" cy="396118"/>
          </a:xfrm>
          <a:prstGeom prst="rect">
            <a:avLst/>
          </a:prstGeom>
          <a:noFill/>
          <a:ln>
            <a:noFill/>
          </a:ln>
        </p:spPr>
      </p:pic>
      <p:pic>
        <p:nvPicPr>
          <p:cNvPr id="800" name="Google Shape;800;p41"/>
          <p:cNvPicPr preferRelativeResize="0"/>
          <p:nvPr/>
        </p:nvPicPr>
        <p:blipFill rotWithShape="1">
          <a:blip r:embed="rId2">
            <a:alphaModFix/>
          </a:blip>
          <a:srcRect b="1830" l="0" r="0" t="1830"/>
          <a:stretch/>
        </p:blipFill>
        <p:spPr>
          <a:xfrm>
            <a:off x="429768" y="2755163"/>
            <a:ext cx="521208" cy="396118"/>
          </a:xfrm>
          <a:prstGeom prst="rect">
            <a:avLst/>
          </a:prstGeom>
          <a:noFill/>
          <a:ln>
            <a:noFill/>
          </a:ln>
        </p:spPr>
      </p:pic>
      <p:pic>
        <p:nvPicPr>
          <p:cNvPr id="801" name="Google Shape;801;p41"/>
          <p:cNvPicPr preferRelativeResize="0"/>
          <p:nvPr/>
        </p:nvPicPr>
        <p:blipFill rotWithShape="1">
          <a:blip r:embed="rId2">
            <a:alphaModFix/>
          </a:blip>
          <a:srcRect b="1830" l="0" r="0" t="1830"/>
          <a:stretch/>
        </p:blipFill>
        <p:spPr>
          <a:xfrm>
            <a:off x="429768" y="3277788"/>
            <a:ext cx="521208" cy="396118"/>
          </a:xfrm>
          <a:prstGeom prst="rect">
            <a:avLst/>
          </a:prstGeom>
          <a:noFill/>
          <a:ln>
            <a:noFill/>
          </a:ln>
        </p:spPr>
      </p:pic>
      <p:pic>
        <p:nvPicPr>
          <p:cNvPr id="802" name="Google Shape;802;p41"/>
          <p:cNvPicPr preferRelativeResize="0"/>
          <p:nvPr/>
        </p:nvPicPr>
        <p:blipFill rotWithShape="1">
          <a:blip r:embed="rId2">
            <a:alphaModFix/>
          </a:blip>
          <a:srcRect b="1830" l="0" r="0" t="1830"/>
          <a:stretch/>
        </p:blipFill>
        <p:spPr>
          <a:xfrm>
            <a:off x="429768" y="3794760"/>
            <a:ext cx="520979" cy="393192"/>
          </a:xfrm>
          <a:prstGeom prst="rect">
            <a:avLst/>
          </a:prstGeom>
          <a:noFill/>
          <a:ln>
            <a:noFill/>
          </a:ln>
        </p:spPr>
      </p:pic>
      <p:pic>
        <p:nvPicPr>
          <p:cNvPr id="803" name="Google Shape;803;p41"/>
          <p:cNvPicPr preferRelativeResize="0"/>
          <p:nvPr/>
        </p:nvPicPr>
        <p:blipFill rotWithShape="1">
          <a:blip r:embed="rId2">
            <a:alphaModFix/>
          </a:blip>
          <a:srcRect b="1830" l="0" r="0" t="1830"/>
          <a:stretch/>
        </p:blipFill>
        <p:spPr>
          <a:xfrm>
            <a:off x="429768" y="4343400"/>
            <a:ext cx="520979"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1. Bullets 1–7 (Gray)">
  <p:cSld name="CUSTOM_2_7_1_3_1_1_1_2_1_1">
    <p:spTree>
      <p:nvGrpSpPr>
        <p:cNvPr id="804" name="Shape 804"/>
        <p:cNvGrpSpPr/>
        <p:nvPr/>
      </p:nvGrpSpPr>
      <p:grpSpPr>
        <a:xfrm>
          <a:off x="0" y="0"/>
          <a:ext cx="0" cy="0"/>
          <a:chOff x="0" y="0"/>
          <a:chExt cx="0" cy="0"/>
        </a:xfrm>
      </p:grpSpPr>
      <p:sp>
        <p:nvSpPr>
          <p:cNvPr id="805" name="Google Shape;805;p42"/>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4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07" name="Google Shape;807;p4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08" name="Google Shape;808;p4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09" name="Google Shape;809;p4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10" name="Google Shape;810;p4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11" name="Google Shape;811;p4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2" name="Google Shape;812;p42"/>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3" name="Google Shape;813;p42"/>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42"/>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5" name="Google Shape;815;p42"/>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42"/>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7" name="Google Shape;817;p42"/>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42"/>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9" name="Google Shape;819;p42"/>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42"/>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1" name="Google Shape;821;p42"/>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42"/>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3" name="Google Shape;823;p42"/>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42"/>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25" name="Google Shape;825;p42"/>
          <p:cNvPicPr preferRelativeResize="0"/>
          <p:nvPr/>
        </p:nvPicPr>
        <p:blipFill rotWithShape="1">
          <a:blip r:embed="rId2">
            <a:alphaModFix/>
          </a:blip>
          <a:srcRect b="2561" l="0" r="0" t="2552"/>
          <a:stretch/>
        </p:blipFill>
        <p:spPr>
          <a:xfrm>
            <a:off x="429768" y="1171588"/>
            <a:ext cx="521208" cy="396118"/>
          </a:xfrm>
          <a:prstGeom prst="rect">
            <a:avLst/>
          </a:prstGeom>
          <a:noFill/>
          <a:ln>
            <a:noFill/>
          </a:ln>
        </p:spPr>
      </p:pic>
      <p:pic>
        <p:nvPicPr>
          <p:cNvPr id="826" name="Google Shape;826;p42"/>
          <p:cNvPicPr preferRelativeResize="0"/>
          <p:nvPr/>
        </p:nvPicPr>
        <p:blipFill rotWithShape="1">
          <a:blip r:embed="rId3">
            <a:alphaModFix/>
          </a:blip>
          <a:srcRect b="2561" l="0" r="0" t="2552"/>
          <a:stretch/>
        </p:blipFill>
        <p:spPr>
          <a:xfrm>
            <a:off x="429768" y="1709650"/>
            <a:ext cx="521208" cy="396118"/>
          </a:xfrm>
          <a:prstGeom prst="rect">
            <a:avLst/>
          </a:prstGeom>
          <a:noFill/>
          <a:ln>
            <a:noFill/>
          </a:ln>
        </p:spPr>
      </p:pic>
      <p:pic>
        <p:nvPicPr>
          <p:cNvPr id="827" name="Google Shape;827;p42"/>
          <p:cNvPicPr preferRelativeResize="0"/>
          <p:nvPr/>
        </p:nvPicPr>
        <p:blipFill rotWithShape="1">
          <a:blip r:embed="rId4">
            <a:alphaModFix/>
          </a:blip>
          <a:srcRect b="2561" l="0" r="0" t="2552"/>
          <a:stretch/>
        </p:blipFill>
        <p:spPr>
          <a:xfrm>
            <a:off x="429768" y="2205600"/>
            <a:ext cx="521208" cy="396118"/>
          </a:xfrm>
          <a:prstGeom prst="rect">
            <a:avLst/>
          </a:prstGeom>
          <a:noFill/>
          <a:ln>
            <a:noFill/>
          </a:ln>
        </p:spPr>
      </p:pic>
      <p:pic>
        <p:nvPicPr>
          <p:cNvPr id="828" name="Google Shape;828;p42"/>
          <p:cNvPicPr preferRelativeResize="0"/>
          <p:nvPr/>
        </p:nvPicPr>
        <p:blipFill rotWithShape="1">
          <a:blip r:embed="rId5">
            <a:alphaModFix/>
          </a:blip>
          <a:srcRect b="2561" l="0" r="0" t="2552"/>
          <a:stretch/>
        </p:blipFill>
        <p:spPr>
          <a:xfrm>
            <a:off x="429768" y="2755163"/>
            <a:ext cx="521208" cy="396118"/>
          </a:xfrm>
          <a:prstGeom prst="rect">
            <a:avLst/>
          </a:prstGeom>
          <a:noFill/>
          <a:ln>
            <a:noFill/>
          </a:ln>
        </p:spPr>
      </p:pic>
      <p:pic>
        <p:nvPicPr>
          <p:cNvPr id="829" name="Google Shape;829;p42"/>
          <p:cNvPicPr preferRelativeResize="0"/>
          <p:nvPr/>
        </p:nvPicPr>
        <p:blipFill rotWithShape="1">
          <a:blip r:embed="rId6">
            <a:alphaModFix/>
          </a:blip>
          <a:srcRect b="2561" l="0" r="0" t="2552"/>
          <a:stretch/>
        </p:blipFill>
        <p:spPr>
          <a:xfrm>
            <a:off x="429768" y="3277788"/>
            <a:ext cx="521208" cy="396118"/>
          </a:xfrm>
          <a:prstGeom prst="rect">
            <a:avLst/>
          </a:prstGeom>
          <a:noFill/>
          <a:ln>
            <a:noFill/>
          </a:ln>
        </p:spPr>
      </p:pic>
      <p:pic>
        <p:nvPicPr>
          <p:cNvPr id="830" name="Google Shape;830;p42"/>
          <p:cNvPicPr preferRelativeResize="0"/>
          <p:nvPr/>
        </p:nvPicPr>
        <p:blipFill rotWithShape="1">
          <a:blip r:embed="rId7">
            <a:alphaModFix/>
          </a:blip>
          <a:srcRect b="2892" l="0" r="0" t="2883"/>
          <a:stretch/>
        </p:blipFill>
        <p:spPr>
          <a:xfrm>
            <a:off x="429768" y="3794760"/>
            <a:ext cx="520980" cy="393192"/>
          </a:xfrm>
          <a:prstGeom prst="rect">
            <a:avLst/>
          </a:prstGeom>
          <a:noFill/>
          <a:ln>
            <a:noFill/>
          </a:ln>
        </p:spPr>
      </p:pic>
      <p:pic>
        <p:nvPicPr>
          <p:cNvPr id="831" name="Google Shape;831;p42"/>
          <p:cNvPicPr preferRelativeResize="0"/>
          <p:nvPr/>
        </p:nvPicPr>
        <p:blipFill rotWithShape="1">
          <a:blip r:embed="rId8">
            <a:alphaModFix/>
          </a:blip>
          <a:srcRect b="2892" l="0" r="0" t="2883"/>
          <a:stretch/>
        </p:blipFill>
        <p:spPr>
          <a:xfrm>
            <a:off x="429768" y="4343400"/>
            <a:ext cx="520980"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2. Bullets 1–7 (Blue)">
  <p:cSld name="CUSTOM_2_7_1_3_1_1_1_2_1_1_1">
    <p:spTree>
      <p:nvGrpSpPr>
        <p:cNvPr id="832" name="Shape 832"/>
        <p:cNvGrpSpPr/>
        <p:nvPr/>
      </p:nvGrpSpPr>
      <p:grpSpPr>
        <a:xfrm>
          <a:off x="0" y="0"/>
          <a:ext cx="0" cy="0"/>
          <a:chOff x="0" y="0"/>
          <a:chExt cx="0" cy="0"/>
        </a:xfrm>
      </p:grpSpPr>
      <p:sp>
        <p:nvSpPr>
          <p:cNvPr id="833" name="Google Shape;833;p43"/>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4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35" name="Google Shape;835;p4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36" name="Google Shape;836;p4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37" name="Google Shape;837;p4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38" name="Google Shape;838;p4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39" name="Google Shape;839;p4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0" name="Google Shape;840;p43"/>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1" name="Google Shape;841;p43"/>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43"/>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3" name="Google Shape;843;p43"/>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43"/>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5" name="Google Shape;845;p43"/>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43"/>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7" name="Google Shape;847;p43"/>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43"/>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9" name="Google Shape;849;p43"/>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43"/>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1" name="Google Shape;851;p43"/>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43"/>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53" name="Google Shape;853;p43"/>
          <p:cNvPicPr preferRelativeResize="0"/>
          <p:nvPr/>
        </p:nvPicPr>
        <p:blipFill rotWithShape="1">
          <a:blip r:embed="rId2">
            <a:alphaModFix/>
          </a:blip>
          <a:srcRect b="1276" l="0" r="0" t="1276"/>
          <a:stretch/>
        </p:blipFill>
        <p:spPr>
          <a:xfrm>
            <a:off x="429768" y="1171588"/>
            <a:ext cx="521208" cy="396118"/>
          </a:xfrm>
          <a:prstGeom prst="rect">
            <a:avLst/>
          </a:prstGeom>
          <a:noFill/>
          <a:ln>
            <a:noFill/>
          </a:ln>
        </p:spPr>
      </p:pic>
      <p:pic>
        <p:nvPicPr>
          <p:cNvPr id="854" name="Google Shape;854;p43"/>
          <p:cNvPicPr preferRelativeResize="0"/>
          <p:nvPr/>
        </p:nvPicPr>
        <p:blipFill rotWithShape="1">
          <a:blip r:embed="rId3">
            <a:alphaModFix/>
          </a:blip>
          <a:srcRect b="1276" l="0" r="0" t="1276"/>
          <a:stretch/>
        </p:blipFill>
        <p:spPr>
          <a:xfrm>
            <a:off x="429768" y="1709650"/>
            <a:ext cx="521208" cy="396119"/>
          </a:xfrm>
          <a:prstGeom prst="rect">
            <a:avLst/>
          </a:prstGeom>
          <a:noFill/>
          <a:ln>
            <a:noFill/>
          </a:ln>
        </p:spPr>
      </p:pic>
      <p:pic>
        <p:nvPicPr>
          <p:cNvPr id="855" name="Google Shape;855;p43"/>
          <p:cNvPicPr preferRelativeResize="0"/>
          <p:nvPr/>
        </p:nvPicPr>
        <p:blipFill rotWithShape="1">
          <a:blip r:embed="rId4">
            <a:alphaModFix/>
          </a:blip>
          <a:srcRect b="1276" l="0" r="0" t="1276"/>
          <a:stretch/>
        </p:blipFill>
        <p:spPr>
          <a:xfrm>
            <a:off x="429768" y="2205600"/>
            <a:ext cx="521208" cy="396118"/>
          </a:xfrm>
          <a:prstGeom prst="rect">
            <a:avLst/>
          </a:prstGeom>
          <a:noFill/>
          <a:ln>
            <a:noFill/>
          </a:ln>
        </p:spPr>
      </p:pic>
      <p:pic>
        <p:nvPicPr>
          <p:cNvPr id="856" name="Google Shape;856;p43"/>
          <p:cNvPicPr preferRelativeResize="0"/>
          <p:nvPr/>
        </p:nvPicPr>
        <p:blipFill rotWithShape="1">
          <a:blip r:embed="rId5">
            <a:alphaModFix/>
          </a:blip>
          <a:srcRect b="1276" l="0" r="0" t="1276"/>
          <a:stretch/>
        </p:blipFill>
        <p:spPr>
          <a:xfrm>
            <a:off x="429768" y="2755163"/>
            <a:ext cx="521208" cy="396119"/>
          </a:xfrm>
          <a:prstGeom prst="rect">
            <a:avLst/>
          </a:prstGeom>
          <a:noFill/>
          <a:ln>
            <a:noFill/>
          </a:ln>
        </p:spPr>
      </p:pic>
      <p:pic>
        <p:nvPicPr>
          <p:cNvPr id="857" name="Google Shape;857;p43"/>
          <p:cNvPicPr preferRelativeResize="0"/>
          <p:nvPr/>
        </p:nvPicPr>
        <p:blipFill rotWithShape="1">
          <a:blip r:embed="rId6">
            <a:alphaModFix/>
          </a:blip>
          <a:srcRect b="1276" l="0" r="0" t="1276"/>
          <a:stretch/>
        </p:blipFill>
        <p:spPr>
          <a:xfrm>
            <a:off x="429768" y="3277788"/>
            <a:ext cx="521208" cy="396118"/>
          </a:xfrm>
          <a:prstGeom prst="rect">
            <a:avLst/>
          </a:prstGeom>
          <a:noFill/>
          <a:ln>
            <a:noFill/>
          </a:ln>
        </p:spPr>
      </p:pic>
      <p:pic>
        <p:nvPicPr>
          <p:cNvPr id="858" name="Google Shape;858;p43"/>
          <p:cNvPicPr preferRelativeResize="0"/>
          <p:nvPr/>
        </p:nvPicPr>
        <p:blipFill rotWithShape="1">
          <a:blip r:embed="rId7">
            <a:alphaModFix/>
          </a:blip>
          <a:srcRect b="1616" l="0" r="0" t="1616"/>
          <a:stretch/>
        </p:blipFill>
        <p:spPr>
          <a:xfrm>
            <a:off x="429768" y="3794760"/>
            <a:ext cx="520980" cy="393192"/>
          </a:xfrm>
          <a:prstGeom prst="rect">
            <a:avLst/>
          </a:prstGeom>
          <a:noFill/>
          <a:ln>
            <a:noFill/>
          </a:ln>
        </p:spPr>
      </p:pic>
      <p:pic>
        <p:nvPicPr>
          <p:cNvPr id="859" name="Google Shape;859;p43"/>
          <p:cNvPicPr preferRelativeResize="0"/>
          <p:nvPr/>
        </p:nvPicPr>
        <p:blipFill rotWithShape="1">
          <a:blip r:embed="rId8">
            <a:alphaModFix/>
          </a:blip>
          <a:srcRect b="1616" l="0" r="0" t="1616"/>
          <a:stretch/>
        </p:blipFill>
        <p:spPr>
          <a:xfrm>
            <a:off x="429768" y="4343400"/>
            <a:ext cx="520980"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3. Bullets 1–8 (Green)">
  <p:cSld name="CUSTOM_2_7_1_3_1_1_1_1_1_1">
    <p:spTree>
      <p:nvGrpSpPr>
        <p:cNvPr id="860" name="Shape 860"/>
        <p:cNvGrpSpPr/>
        <p:nvPr/>
      </p:nvGrpSpPr>
      <p:grpSpPr>
        <a:xfrm>
          <a:off x="0" y="0"/>
          <a:ext cx="0" cy="0"/>
          <a:chOff x="0" y="0"/>
          <a:chExt cx="0" cy="0"/>
        </a:xfrm>
      </p:grpSpPr>
      <p:sp>
        <p:nvSpPr>
          <p:cNvPr id="861" name="Google Shape;861;p4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62" name="Google Shape;862;p4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63" name="Google Shape;863;p4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64" name="Google Shape;864;p4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65" name="Google Shape;865;p4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66" name="Google Shape;866;p4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67" name="Google Shape;867;p44"/>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44"/>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69" name="Google Shape;869;p44"/>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44"/>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1" name="Google Shape;871;p44"/>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44"/>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3" name="Google Shape;873;p44"/>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44"/>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5" name="Google Shape;875;p44"/>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44"/>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7" name="Google Shape;877;p44"/>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44"/>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9" name="Google Shape;879;p44"/>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44"/>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1" name="Google Shape;881;p44"/>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44"/>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83" name="Google Shape;883;p44"/>
          <p:cNvPicPr preferRelativeResize="0"/>
          <p:nvPr/>
        </p:nvPicPr>
        <p:blipFill rotWithShape="1">
          <a:blip r:embed="rId2">
            <a:alphaModFix/>
          </a:blip>
          <a:srcRect b="1830" l="0" r="0" t="1830"/>
          <a:stretch/>
        </p:blipFill>
        <p:spPr>
          <a:xfrm>
            <a:off x="429768" y="1261872"/>
            <a:ext cx="475488" cy="361371"/>
          </a:xfrm>
          <a:prstGeom prst="rect">
            <a:avLst/>
          </a:prstGeom>
          <a:noFill/>
          <a:ln>
            <a:noFill/>
          </a:ln>
        </p:spPr>
      </p:pic>
      <p:pic>
        <p:nvPicPr>
          <p:cNvPr id="884" name="Google Shape;884;p44"/>
          <p:cNvPicPr preferRelativeResize="0"/>
          <p:nvPr/>
        </p:nvPicPr>
        <p:blipFill rotWithShape="1">
          <a:blip r:embed="rId3">
            <a:alphaModFix/>
          </a:blip>
          <a:srcRect b="1037" l="0" r="0" t="1047"/>
          <a:stretch/>
        </p:blipFill>
        <p:spPr>
          <a:xfrm>
            <a:off x="429768" y="1709928"/>
            <a:ext cx="475488" cy="361371"/>
          </a:xfrm>
          <a:prstGeom prst="rect">
            <a:avLst/>
          </a:prstGeom>
          <a:noFill/>
          <a:ln>
            <a:noFill/>
          </a:ln>
        </p:spPr>
      </p:pic>
      <p:pic>
        <p:nvPicPr>
          <p:cNvPr id="885" name="Google Shape;885;p44"/>
          <p:cNvPicPr preferRelativeResize="0"/>
          <p:nvPr/>
        </p:nvPicPr>
        <p:blipFill rotWithShape="1">
          <a:blip r:embed="rId2">
            <a:alphaModFix/>
          </a:blip>
          <a:srcRect b="1830" l="0" r="0" t="1830"/>
          <a:stretch/>
        </p:blipFill>
        <p:spPr>
          <a:xfrm>
            <a:off x="429768" y="2129247"/>
            <a:ext cx="475488" cy="361371"/>
          </a:xfrm>
          <a:prstGeom prst="rect">
            <a:avLst/>
          </a:prstGeom>
          <a:noFill/>
          <a:ln>
            <a:noFill/>
          </a:ln>
        </p:spPr>
      </p:pic>
      <p:pic>
        <p:nvPicPr>
          <p:cNvPr id="886" name="Google Shape;886;p44"/>
          <p:cNvPicPr preferRelativeResize="0"/>
          <p:nvPr/>
        </p:nvPicPr>
        <p:blipFill rotWithShape="1">
          <a:blip r:embed="rId4">
            <a:alphaModFix/>
          </a:blip>
          <a:srcRect b="1037" l="0" r="0" t="1047"/>
          <a:stretch/>
        </p:blipFill>
        <p:spPr>
          <a:xfrm>
            <a:off x="429768" y="2577303"/>
            <a:ext cx="475488" cy="361371"/>
          </a:xfrm>
          <a:prstGeom prst="rect">
            <a:avLst/>
          </a:prstGeom>
          <a:noFill/>
          <a:ln>
            <a:noFill/>
          </a:ln>
        </p:spPr>
      </p:pic>
      <p:pic>
        <p:nvPicPr>
          <p:cNvPr id="887" name="Google Shape;887;p44"/>
          <p:cNvPicPr preferRelativeResize="0"/>
          <p:nvPr/>
        </p:nvPicPr>
        <p:blipFill rotWithShape="1">
          <a:blip r:embed="rId2">
            <a:alphaModFix/>
          </a:blip>
          <a:srcRect b="1830" l="0" r="0" t="1830"/>
          <a:stretch/>
        </p:blipFill>
        <p:spPr>
          <a:xfrm>
            <a:off x="429768" y="2999232"/>
            <a:ext cx="475488" cy="361371"/>
          </a:xfrm>
          <a:prstGeom prst="rect">
            <a:avLst/>
          </a:prstGeom>
          <a:noFill/>
          <a:ln>
            <a:noFill/>
          </a:ln>
        </p:spPr>
      </p:pic>
      <p:pic>
        <p:nvPicPr>
          <p:cNvPr id="888" name="Google Shape;888;p44"/>
          <p:cNvPicPr preferRelativeResize="0"/>
          <p:nvPr/>
        </p:nvPicPr>
        <p:blipFill rotWithShape="1">
          <a:blip r:embed="rId5">
            <a:alphaModFix/>
          </a:blip>
          <a:srcRect b="1037" l="0" r="0" t="1047"/>
          <a:stretch/>
        </p:blipFill>
        <p:spPr>
          <a:xfrm>
            <a:off x="429768" y="3438144"/>
            <a:ext cx="475488" cy="361371"/>
          </a:xfrm>
          <a:prstGeom prst="rect">
            <a:avLst/>
          </a:prstGeom>
          <a:noFill/>
          <a:ln>
            <a:noFill/>
          </a:ln>
        </p:spPr>
      </p:pic>
      <p:pic>
        <p:nvPicPr>
          <p:cNvPr id="889" name="Google Shape;889;p44"/>
          <p:cNvPicPr preferRelativeResize="0"/>
          <p:nvPr/>
        </p:nvPicPr>
        <p:blipFill rotWithShape="1">
          <a:blip r:embed="rId2">
            <a:alphaModFix/>
          </a:blip>
          <a:srcRect b="1830" l="0" r="0" t="1830"/>
          <a:stretch/>
        </p:blipFill>
        <p:spPr>
          <a:xfrm>
            <a:off x="429768" y="3877056"/>
            <a:ext cx="475488" cy="361371"/>
          </a:xfrm>
          <a:prstGeom prst="rect">
            <a:avLst/>
          </a:prstGeom>
          <a:noFill/>
          <a:ln>
            <a:noFill/>
          </a:ln>
        </p:spPr>
      </p:pic>
      <p:pic>
        <p:nvPicPr>
          <p:cNvPr id="890" name="Google Shape;890;p44"/>
          <p:cNvPicPr preferRelativeResize="0"/>
          <p:nvPr/>
        </p:nvPicPr>
        <p:blipFill rotWithShape="1">
          <a:blip r:embed="rId6">
            <a:alphaModFix/>
          </a:blip>
          <a:srcRect b="1037" l="0" r="0" t="1047"/>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4. Bullets 1–8 (Yellow/Green)">
  <p:cSld name="CUSTOM_2_7_1_3_1_1_1_1_1_1_1">
    <p:spTree>
      <p:nvGrpSpPr>
        <p:cNvPr id="891" name="Shape 891"/>
        <p:cNvGrpSpPr/>
        <p:nvPr/>
      </p:nvGrpSpPr>
      <p:grpSpPr>
        <a:xfrm>
          <a:off x="0" y="0"/>
          <a:ext cx="0" cy="0"/>
          <a:chOff x="0" y="0"/>
          <a:chExt cx="0" cy="0"/>
        </a:xfrm>
      </p:grpSpPr>
      <p:sp>
        <p:nvSpPr>
          <p:cNvPr id="892" name="Google Shape;892;p4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93" name="Google Shape;893;p4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94" name="Google Shape;894;p4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95" name="Google Shape;895;p4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96" name="Google Shape;896;p4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97" name="Google Shape;897;p4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98" name="Google Shape;898;p45"/>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45"/>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0" name="Google Shape;900;p45"/>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45"/>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2" name="Google Shape;902;p45"/>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45"/>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4" name="Google Shape;904;p45"/>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45"/>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6" name="Google Shape;906;p45"/>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45"/>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8" name="Google Shape;908;p45"/>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45"/>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0" name="Google Shape;910;p45"/>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45"/>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2" name="Google Shape;912;p45"/>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45"/>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14" name="Google Shape;914;p45"/>
          <p:cNvPicPr preferRelativeResize="0"/>
          <p:nvPr/>
        </p:nvPicPr>
        <p:blipFill rotWithShape="1">
          <a:blip r:embed="rId2">
            <a:alphaModFix/>
          </a:blip>
          <a:srcRect b="1830" l="0" r="0" t="1830"/>
          <a:stretch/>
        </p:blipFill>
        <p:spPr>
          <a:xfrm>
            <a:off x="429768" y="1261872"/>
            <a:ext cx="475488" cy="361371"/>
          </a:xfrm>
          <a:prstGeom prst="rect">
            <a:avLst/>
          </a:prstGeom>
          <a:noFill/>
          <a:ln>
            <a:noFill/>
          </a:ln>
        </p:spPr>
      </p:pic>
      <p:pic>
        <p:nvPicPr>
          <p:cNvPr id="915" name="Google Shape;915;p45"/>
          <p:cNvPicPr preferRelativeResize="0"/>
          <p:nvPr/>
        </p:nvPicPr>
        <p:blipFill rotWithShape="1">
          <a:blip r:embed="rId2">
            <a:alphaModFix/>
          </a:blip>
          <a:srcRect b="1830" l="0" r="0" t="1830"/>
          <a:stretch/>
        </p:blipFill>
        <p:spPr>
          <a:xfrm>
            <a:off x="429768" y="1709928"/>
            <a:ext cx="475488" cy="361371"/>
          </a:xfrm>
          <a:prstGeom prst="rect">
            <a:avLst/>
          </a:prstGeom>
          <a:noFill/>
          <a:ln>
            <a:noFill/>
          </a:ln>
        </p:spPr>
      </p:pic>
      <p:pic>
        <p:nvPicPr>
          <p:cNvPr id="916" name="Google Shape;916;p45"/>
          <p:cNvPicPr preferRelativeResize="0"/>
          <p:nvPr/>
        </p:nvPicPr>
        <p:blipFill rotWithShape="1">
          <a:blip r:embed="rId2">
            <a:alphaModFix/>
          </a:blip>
          <a:srcRect b="1830" l="0" r="0" t="1830"/>
          <a:stretch/>
        </p:blipFill>
        <p:spPr>
          <a:xfrm>
            <a:off x="429768" y="2129247"/>
            <a:ext cx="475488" cy="361371"/>
          </a:xfrm>
          <a:prstGeom prst="rect">
            <a:avLst/>
          </a:prstGeom>
          <a:noFill/>
          <a:ln>
            <a:noFill/>
          </a:ln>
        </p:spPr>
      </p:pic>
      <p:pic>
        <p:nvPicPr>
          <p:cNvPr id="917" name="Google Shape;917;p45"/>
          <p:cNvPicPr preferRelativeResize="0"/>
          <p:nvPr/>
        </p:nvPicPr>
        <p:blipFill rotWithShape="1">
          <a:blip r:embed="rId2">
            <a:alphaModFix/>
          </a:blip>
          <a:srcRect b="1830" l="0" r="0" t="1830"/>
          <a:stretch/>
        </p:blipFill>
        <p:spPr>
          <a:xfrm>
            <a:off x="429768" y="2577303"/>
            <a:ext cx="475488" cy="361371"/>
          </a:xfrm>
          <a:prstGeom prst="rect">
            <a:avLst/>
          </a:prstGeom>
          <a:noFill/>
          <a:ln>
            <a:noFill/>
          </a:ln>
        </p:spPr>
      </p:pic>
      <p:pic>
        <p:nvPicPr>
          <p:cNvPr id="918" name="Google Shape;918;p45"/>
          <p:cNvPicPr preferRelativeResize="0"/>
          <p:nvPr/>
        </p:nvPicPr>
        <p:blipFill rotWithShape="1">
          <a:blip r:embed="rId2">
            <a:alphaModFix/>
          </a:blip>
          <a:srcRect b="1830" l="0" r="0" t="1830"/>
          <a:stretch/>
        </p:blipFill>
        <p:spPr>
          <a:xfrm>
            <a:off x="429768" y="2999232"/>
            <a:ext cx="475488" cy="361371"/>
          </a:xfrm>
          <a:prstGeom prst="rect">
            <a:avLst/>
          </a:prstGeom>
          <a:noFill/>
          <a:ln>
            <a:noFill/>
          </a:ln>
        </p:spPr>
      </p:pic>
      <p:pic>
        <p:nvPicPr>
          <p:cNvPr id="919" name="Google Shape;919;p45"/>
          <p:cNvPicPr preferRelativeResize="0"/>
          <p:nvPr/>
        </p:nvPicPr>
        <p:blipFill rotWithShape="1">
          <a:blip r:embed="rId2">
            <a:alphaModFix/>
          </a:blip>
          <a:srcRect b="1830" l="0" r="0" t="1830"/>
          <a:stretch/>
        </p:blipFill>
        <p:spPr>
          <a:xfrm>
            <a:off x="429768" y="3438144"/>
            <a:ext cx="475488" cy="361371"/>
          </a:xfrm>
          <a:prstGeom prst="rect">
            <a:avLst/>
          </a:prstGeom>
          <a:noFill/>
          <a:ln>
            <a:noFill/>
          </a:ln>
        </p:spPr>
      </p:pic>
      <p:pic>
        <p:nvPicPr>
          <p:cNvPr id="920" name="Google Shape;920;p45"/>
          <p:cNvPicPr preferRelativeResize="0"/>
          <p:nvPr/>
        </p:nvPicPr>
        <p:blipFill rotWithShape="1">
          <a:blip r:embed="rId2">
            <a:alphaModFix/>
          </a:blip>
          <a:srcRect b="1830" l="0" r="0" t="1830"/>
          <a:stretch/>
        </p:blipFill>
        <p:spPr>
          <a:xfrm>
            <a:off x="429768" y="3877056"/>
            <a:ext cx="475488" cy="361371"/>
          </a:xfrm>
          <a:prstGeom prst="rect">
            <a:avLst/>
          </a:prstGeom>
          <a:noFill/>
          <a:ln>
            <a:noFill/>
          </a:ln>
        </p:spPr>
      </p:pic>
      <p:pic>
        <p:nvPicPr>
          <p:cNvPr id="921" name="Google Shape;921;p45"/>
          <p:cNvPicPr preferRelativeResize="0"/>
          <p:nvPr/>
        </p:nvPicPr>
        <p:blipFill rotWithShape="1">
          <a:blip r:embed="rId2">
            <a:alphaModFix/>
          </a:blip>
          <a:srcRect b="1830" l="0" r="0" t="1830"/>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5. Bullets 1–8 (Gray)">
  <p:cSld name="CUSTOM_2_7_1_3_1_1_1_1_1_1_1_1">
    <p:spTree>
      <p:nvGrpSpPr>
        <p:cNvPr id="922" name="Shape 922"/>
        <p:cNvGrpSpPr/>
        <p:nvPr/>
      </p:nvGrpSpPr>
      <p:grpSpPr>
        <a:xfrm>
          <a:off x="0" y="0"/>
          <a:ext cx="0" cy="0"/>
          <a:chOff x="0" y="0"/>
          <a:chExt cx="0" cy="0"/>
        </a:xfrm>
      </p:grpSpPr>
      <p:sp>
        <p:nvSpPr>
          <p:cNvPr id="923" name="Google Shape;923;p4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24" name="Google Shape;924;p4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925" name="Google Shape;925;p4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926" name="Google Shape;926;p4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927" name="Google Shape;927;p4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28" name="Google Shape;928;p4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29" name="Google Shape;929;p46"/>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46"/>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1" name="Google Shape;931;p46"/>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46"/>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3" name="Google Shape;933;p46"/>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46"/>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5" name="Google Shape;935;p46"/>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46"/>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7" name="Google Shape;937;p46"/>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46"/>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9" name="Google Shape;939;p46"/>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46"/>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1" name="Google Shape;941;p46"/>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46"/>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3" name="Google Shape;943;p46"/>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46"/>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45" name="Google Shape;945;p46"/>
          <p:cNvPicPr preferRelativeResize="0"/>
          <p:nvPr/>
        </p:nvPicPr>
        <p:blipFill rotWithShape="1">
          <a:blip r:embed="rId2">
            <a:alphaModFix/>
          </a:blip>
          <a:srcRect b="2561" l="0" r="0" t="2552"/>
          <a:stretch/>
        </p:blipFill>
        <p:spPr>
          <a:xfrm>
            <a:off x="429768" y="1261872"/>
            <a:ext cx="475488" cy="361371"/>
          </a:xfrm>
          <a:prstGeom prst="rect">
            <a:avLst/>
          </a:prstGeom>
          <a:noFill/>
          <a:ln>
            <a:noFill/>
          </a:ln>
        </p:spPr>
      </p:pic>
      <p:pic>
        <p:nvPicPr>
          <p:cNvPr id="946" name="Google Shape;946;p46"/>
          <p:cNvPicPr preferRelativeResize="0"/>
          <p:nvPr/>
        </p:nvPicPr>
        <p:blipFill rotWithShape="1">
          <a:blip r:embed="rId3">
            <a:alphaModFix/>
          </a:blip>
          <a:srcRect b="2561" l="0" r="0" t="2552"/>
          <a:stretch/>
        </p:blipFill>
        <p:spPr>
          <a:xfrm>
            <a:off x="429768" y="1709928"/>
            <a:ext cx="475488" cy="361371"/>
          </a:xfrm>
          <a:prstGeom prst="rect">
            <a:avLst/>
          </a:prstGeom>
          <a:noFill/>
          <a:ln>
            <a:noFill/>
          </a:ln>
        </p:spPr>
      </p:pic>
      <p:pic>
        <p:nvPicPr>
          <p:cNvPr id="947" name="Google Shape;947;p46"/>
          <p:cNvPicPr preferRelativeResize="0"/>
          <p:nvPr/>
        </p:nvPicPr>
        <p:blipFill rotWithShape="1">
          <a:blip r:embed="rId4">
            <a:alphaModFix/>
          </a:blip>
          <a:srcRect b="2561" l="0" r="0" t="2552"/>
          <a:stretch/>
        </p:blipFill>
        <p:spPr>
          <a:xfrm>
            <a:off x="429768" y="2129247"/>
            <a:ext cx="475488" cy="361371"/>
          </a:xfrm>
          <a:prstGeom prst="rect">
            <a:avLst/>
          </a:prstGeom>
          <a:noFill/>
          <a:ln>
            <a:noFill/>
          </a:ln>
        </p:spPr>
      </p:pic>
      <p:pic>
        <p:nvPicPr>
          <p:cNvPr id="948" name="Google Shape;948;p46"/>
          <p:cNvPicPr preferRelativeResize="0"/>
          <p:nvPr/>
        </p:nvPicPr>
        <p:blipFill rotWithShape="1">
          <a:blip r:embed="rId5">
            <a:alphaModFix/>
          </a:blip>
          <a:srcRect b="2561" l="0" r="0" t="2552"/>
          <a:stretch/>
        </p:blipFill>
        <p:spPr>
          <a:xfrm>
            <a:off x="429768" y="2577303"/>
            <a:ext cx="475488" cy="361371"/>
          </a:xfrm>
          <a:prstGeom prst="rect">
            <a:avLst/>
          </a:prstGeom>
          <a:noFill/>
          <a:ln>
            <a:noFill/>
          </a:ln>
        </p:spPr>
      </p:pic>
      <p:pic>
        <p:nvPicPr>
          <p:cNvPr id="949" name="Google Shape;949;p46"/>
          <p:cNvPicPr preferRelativeResize="0"/>
          <p:nvPr/>
        </p:nvPicPr>
        <p:blipFill rotWithShape="1">
          <a:blip r:embed="rId6">
            <a:alphaModFix/>
          </a:blip>
          <a:srcRect b="2561" l="0" r="0" t="2552"/>
          <a:stretch/>
        </p:blipFill>
        <p:spPr>
          <a:xfrm>
            <a:off x="429768" y="2999232"/>
            <a:ext cx="475488" cy="361371"/>
          </a:xfrm>
          <a:prstGeom prst="rect">
            <a:avLst/>
          </a:prstGeom>
          <a:noFill/>
          <a:ln>
            <a:noFill/>
          </a:ln>
        </p:spPr>
      </p:pic>
      <p:pic>
        <p:nvPicPr>
          <p:cNvPr id="950" name="Google Shape;950;p46"/>
          <p:cNvPicPr preferRelativeResize="0"/>
          <p:nvPr/>
        </p:nvPicPr>
        <p:blipFill rotWithShape="1">
          <a:blip r:embed="rId7">
            <a:alphaModFix/>
          </a:blip>
          <a:srcRect b="2561" l="0" r="0" t="2552"/>
          <a:stretch/>
        </p:blipFill>
        <p:spPr>
          <a:xfrm>
            <a:off x="429768" y="3438144"/>
            <a:ext cx="475488" cy="361371"/>
          </a:xfrm>
          <a:prstGeom prst="rect">
            <a:avLst/>
          </a:prstGeom>
          <a:noFill/>
          <a:ln>
            <a:noFill/>
          </a:ln>
        </p:spPr>
      </p:pic>
      <p:pic>
        <p:nvPicPr>
          <p:cNvPr id="951" name="Google Shape;951;p46"/>
          <p:cNvPicPr preferRelativeResize="0"/>
          <p:nvPr/>
        </p:nvPicPr>
        <p:blipFill rotWithShape="1">
          <a:blip r:embed="rId8">
            <a:alphaModFix/>
          </a:blip>
          <a:srcRect b="2561" l="0" r="0" t="2552"/>
          <a:stretch/>
        </p:blipFill>
        <p:spPr>
          <a:xfrm>
            <a:off x="429768" y="3877056"/>
            <a:ext cx="475488" cy="361371"/>
          </a:xfrm>
          <a:prstGeom prst="rect">
            <a:avLst/>
          </a:prstGeom>
          <a:noFill/>
          <a:ln>
            <a:noFill/>
          </a:ln>
        </p:spPr>
      </p:pic>
      <p:pic>
        <p:nvPicPr>
          <p:cNvPr id="952" name="Google Shape;952;p46"/>
          <p:cNvPicPr preferRelativeResize="0"/>
          <p:nvPr/>
        </p:nvPicPr>
        <p:blipFill rotWithShape="1">
          <a:blip r:embed="rId9">
            <a:alphaModFix/>
          </a:blip>
          <a:srcRect b="2561" l="0" r="0" t="2552"/>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6. Bullets 1–8 (Blue)">
  <p:cSld name="CUSTOM_2_7_1_3_1_1_1_1_1_1_1_1_1">
    <p:spTree>
      <p:nvGrpSpPr>
        <p:cNvPr id="953" name="Shape 953"/>
        <p:cNvGrpSpPr/>
        <p:nvPr/>
      </p:nvGrpSpPr>
      <p:grpSpPr>
        <a:xfrm>
          <a:off x="0" y="0"/>
          <a:ext cx="0" cy="0"/>
          <a:chOff x="0" y="0"/>
          <a:chExt cx="0" cy="0"/>
        </a:xfrm>
      </p:grpSpPr>
      <p:sp>
        <p:nvSpPr>
          <p:cNvPr id="954" name="Google Shape;954;p4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55" name="Google Shape;955;p4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956" name="Google Shape;956;p4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957" name="Google Shape;957;p4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958" name="Google Shape;958;p4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59" name="Google Shape;959;p4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0" name="Google Shape;960;p47"/>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47"/>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2" name="Google Shape;962;p47"/>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47"/>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4" name="Google Shape;964;p47"/>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47"/>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6" name="Google Shape;966;p47"/>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47"/>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8" name="Google Shape;968;p47"/>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47"/>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0" name="Google Shape;970;p47"/>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47"/>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2" name="Google Shape;972;p47"/>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47"/>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4" name="Google Shape;974;p47"/>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47"/>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76" name="Google Shape;976;p47"/>
          <p:cNvPicPr preferRelativeResize="0"/>
          <p:nvPr/>
        </p:nvPicPr>
        <p:blipFill rotWithShape="1">
          <a:blip r:embed="rId2">
            <a:alphaModFix/>
          </a:blip>
          <a:srcRect b="1276" l="0" r="0" t="1276"/>
          <a:stretch/>
        </p:blipFill>
        <p:spPr>
          <a:xfrm>
            <a:off x="429768" y="1261872"/>
            <a:ext cx="475488" cy="361371"/>
          </a:xfrm>
          <a:prstGeom prst="rect">
            <a:avLst/>
          </a:prstGeom>
          <a:noFill/>
          <a:ln>
            <a:noFill/>
          </a:ln>
        </p:spPr>
      </p:pic>
      <p:pic>
        <p:nvPicPr>
          <p:cNvPr id="977" name="Google Shape;977;p47"/>
          <p:cNvPicPr preferRelativeResize="0"/>
          <p:nvPr/>
        </p:nvPicPr>
        <p:blipFill rotWithShape="1">
          <a:blip r:embed="rId3">
            <a:alphaModFix/>
          </a:blip>
          <a:srcRect b="1276" l="0" r="0" t="1276"/>
          <a:stretch/>
        </p:blipFill>
        <p:spPr>
          <a:xfrm>
            <a:off x="429768" y="1709928"/>
            <a:ext cx="475488" cy="361371"/>
          </a:xfrm>
          <a:prstGeom prst="rect">
            <a:avLst/>
          </a:prstGeom>
          <a:noFill/>
          <a:ln>
            <a:noFill/>
          </a:ln>
        </p:spPr>
      </p:pic>
      <p:pic>
        <p:nvPicPr>
          <p:cNvPr id="978" name="Google Shape;978;p47"/>
          <p:cNvPicPr preferRelativeResize="0"/>
          <p:nvPr/>
        </p:nvPicPr>
        <p:blipFill rotWithShape="1">
          <a:blip r:embed="rId4">
            <a:alphaModFix/>
          </a:blip>
          <a:srcRect b="1276" l="0" r="0" t="1276"/>
          <a:stretch/>
        </p:blipFill>
        <p:spPr>
          <a:xfrm>
            <a:off x="429768" y="2129247"/>
            <a:ext cx="475488" cy="361371"/>
          </a:xfrm>
          <a:prstGeom prst="rect">
            <a:avLst/>
          </a:prstGeom>
          <a:noFill/>
          <a:ln>
            <a:noFill/>
          </a:ln>
        </p:spPr>
      </p:pic>
      <p:pic>
        <p:nvPicPr>
          <p:cNvPr id="979" name="Google Shape;979;p47"/>
          <p:cNvPicPr preferRelativeResize="0"/>
          <p:nvPr/>
        </p:nvPicPr>
        <p:blipFill rotWithShape="1">
          <a:blip r:embed="rId5">
            <a:alphaModFix/>
          </a:blip>
          <a:srcRect b="1276" l="0" r="0" t="1276"/>
          <a:stretch/>
        </p:blipFill>
        <p:spPr>
          <a:xfrm>
            <a:off x="429768" y="2577303"/>
            <a:ext cx="475488" cy="361371"/>
          </a:xfrm>
          <a:prstGeom prst="rect">
            <a:avLst/>
          </a:prstGeom>
          <a:noFill/>
          <a:ln>
            <a:noFill/>
          </a:ln>
        </p:spPr>
      </p:pic>
      <p:pic>
        <p:nvPicPr>
          <p:cNvPr id="980" name="Google Shape;980;p47"/>
          <p:cNvPicPr preferRelativeResize="0"/>
          <p:nvPr/>
        </p:nvPicPr>
        <p:blipFill rotWithShape="1">
          <a:blip r:embed="rId6">
            <a:alphaModFix/>
          </a:blip>
          <a:srcRect b="1276" l="0" r="0" t="1276"/>
          <a:stretch/>
        </p:blipFill>
        <p:spPr>
          <a:xfrm>
            <a:off x="429768" y="2999232"/>
            <a:ext cx="475488" cy="361371"/>
          </a:xfrm>
          <a:prstGeom prst="rect">
            <a:avLst/>
          </a:prstGeom>
          <a:noFill/>
          <a:ln>
            <a:noFill/>
          </a:ln>
        </p:spPr>
      </p:pic>
      <p:pic>
        <p:nvPicPr>
          <p:cNvPr id="981" name="Google Shape;981;p47"/>
          <p:cNvPicPr preferRelativeResize="0"/>
          <p:nvPr/>
        </p:nvPicPr>
        <p:blipFill rotWithShape="1">
          <a:blip r:embed="rId7">
            <a:alphaModFix/>
          </a:blip>
          <a:srcRect b="1276" l="0" r="0" t="1276"/>
          <a:stretch/>
        </p:blipFill>
        <p:spPr>
          <a:xfrm>
            <a:off x="429768" y="3438144"/>
            <a:ext cx="475488" cy="361371"/>
          </a:xfrm>
          <a:prstGeom prst="rect">
            <a:avLst/>
          </a:prstGeom>
          <a:noFill/>
          <a:ln>
            <a:noFill/>
          </a:ln>
        </p:spPr>
      </p:pic>
      <p:pic>
        <p:nvPicPr>
          <p:cNvPr id="982" name="Google Shape;982;p47"/>
          <p:cNvPicPr preferRelativeResize="0"/>
          <p:nvPr/>
        </p:nvPicPr>
        <p:blipFill rotWithShape="1">
          <a:blip r:embed="rId8">
            <a:alphaModFix/>
          </a:blip>
          <a:srcRect b="1276" l="0" r="0" t="1276"/>
          <a:stretch/>
        </p:blipFill>
        <p:spPr>
          <a:xfrm>
            <a:off x="429768" y="3877056"/>
            <a:ext cx="475488" cy="361371"/>
          </a:xfrm>
          <a:prstGeom prst="rect">
            <a:avLst/>
          </a:prstGeom>
          <a:noFill/>
          <a:ln>
            <a:noFill/>
          </a:ln>
        </p:spPr>
      </p:pic>
      <p:pic>
        <p:nvPicPr>
          <p:cNvPr id="983" name="Google Shape;983;p47"/>
          <p:cNvPicPr preferRelativeResize="0"/>
          <p:nvPr/>
        </p:nvPicPr>
        <p:blipFill rotWithShape="1">
          <a:blip r:embed="rId9">
            <a:alphaModFix/>
          </a:blip>
          <a:srcRect b="1276" l="0" r="0" t="1276"/>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7. Fist to Five">
  <p:cSld name="CUSTOM_2_3_1_1_3_1_1_2_1_1_1_1">
    <p:spTree>
      <p:nvGrpSpPr>
        <p:cNvPr id="984" name="Shape 984"/>
        <p:cNvGrpSpPr/>
        <p:nvPr/>
      </p:nvGrpSpPr>
      <p:grpSpPr>
        <a:xfrm>
          <a:off x="0" y="0"/>
          <a:ext cx="0" cy="0"/>
          <a:chOff x="0" y="0"/>
          <a:chExt cx="0" cy="0"/>
        </a:xfrm>
      </p:grpSpPr>
      <p:pic>
        <p:nvPicPr>
          <p:cNvPr id="985" name="Google Shape;985;p48"/>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986" name="Google Shape;986;p48"/>
          <p:cNvSpPr txBox="1"/>
          <p:nvPr>
            <p:ph type="title"/>
          </p:nvPr>
        </p:nvSpPr>
        <p:spPr>
          <a:xfrm>
            <a:off x="274350" y="3307075"/>
            <a:ext cx="8595300" cy="15615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000">
                <a:latin typeface="Roboto Light"/>
                <a:ea typeface="Roboto Light"/>
                <a:cs typeface="Roboto Light"/>
                <a:sym typeface="Roboto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87" name="Google Shape;987;p4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988" name="Google Shape;988;p4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89" name="Google Shape;989;p48"/>
          <p:cNvPicPr preferRelativeResize="0"/>
          <p:nvPr/>
        </p:nvPicPr>
        <p:blipFill>
          <a:blip r:embed="rId3">
            <a:alphaModFix/>
          </a:blip>
          <a:stretch>
            <a:fillRect/>
          </a:stretch>
        </p:blipFill>
        <p:spPr>
          <a:xfrm>
            <a:off x="827549" y="769725"/>
            <a:ext cx="7488902" cy="1856625"/>
          </a:xfrm>
          <a:prstGeom prst="rect">
            <a:avLst/>
          </a:prstGeom>
          <a:noFill/>
          <a:ln>
            <a:noFill/>
          </a:ln>
        </p:spPr>
      </p:pic>
      <p:sp>
        <p:nvSpPr>
          <p:cNvPr id="990" name="Google Shape;990;p48"/>
          <p:cNvSpPr txBox="1"/>
          <p:nvPr/>
        </p:nvSpPr>
        <p:spPr>
          <a:xfrm>
            <a:off x="202525" y="2754341"/>
            <a:ext cx="8595300" cy="3711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latin typeface="Roboto Medium"/>
                <a:ea typeface="Roboto Medium"/>
                <a:cs typeface="Roboto Medium"/>
                <a:sym typeface="Roboto Medium"/>
              </a:rPr>
              <a:t>FIST TO FIVE:</a:t>
            </a:r>
            <a:endParaRPr sz="2400">
              <a:latin typeface="Roboto Medium"/>
              <a:ea typeface="Roboto Medium"/>
              <a:cs typeface="Roboto Medium"/>
              <a:sym typeface="Roboto Medium"/>
            </a:endParaRPr>
          </a:p>
        </p:txBody>
      </p:sp>
      <p:cxnSp>
        <p:nvCxnSpPr>
          <p:cNvPr id="991" name="Google Shape;991;p48"/>
          <p:cNvCxnSpPr/>
          <p:nvPr/>
        </p:nvCxnSpPr>
        <p:spPr>
          <a:xfrm>
            <a:off x="2305500" y="3307075"/>
            <a:ext cx="45330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8. Review">
  <p:cSld name="CUSTOM_17_2_1_2_1">
    <p:spTree>
      <p:nvGrpSpPr>
        <p:cNvPr id="992" name="Shape 992"/>
        <p:cNvGrpSpPr/>
        <p:nvPr/>
      </p:nvGrpSpPr>
      <p:grpSpPr>
        <a:xfrm>
          <a:off x="0" y="0"/>
          <a:ext cx="0" cy="0"/>
          <a:chOff x="0" y="0"/>
          <a:chExt cx="0" cy="0"/>
        </a:xfrm>
      </p:grpSpPr>
      <p:pic>
        <p:nvPicPr>
          <p:cNvPr id="993" name="Google Shape;993;p49"/>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994" name="Google Shape;994;p4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995" name="Google Shape;995;p4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96" name="Google Shape;996;p49"/>
          <p:cNvSpPr txBox="1"/>
          <p:nvPr/>
        </p:nvSpPr>
        <p:spPr>
          <a:xfrm>
            <a:off x="274350" y="2880775"/>
            <a:ext cx="85953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600">
                <a:latin typeface="Roboto Medium"/>
                <a:ea typeface="Roboto Medium"/>
                <a:cs typeface="Roboto Medium"/>
                <a:sym typeface="Roboto Medium"/>
              </a:rPr>
              <a:t>Time’s Up! </a:t>
            </a:r>
            <a:r>
              <a:rPr lang="en" sz="3600">
                <a:latin typeface="Roboto Light"/>
                <a:ea typeface="Roboto Light"/>
                <a:cs typeface="Roboto Light"/>
                <a:sym typeface="Roboto Light"/>
              </a:rPr>
              <a:t>Let’s Review.</a:t>
            </a:r>
            <a:endParaRPr sz="3600">
              <a:latin typeface="Roboto Light"/>
              <a:ea typeface="Roboto Light"/>
              <a:cs typeface="Roboto Light"/>
              <a:sym typeface="Roboto Light"/>
            </a:endParaRPr>
          </a:p>
        </p:txBody>
      </p:sp>
      <p:pic>
        <p:nvPicPr>
          <p:cNvPr id="997" name="Google Shape;997;p49"/>
          <p:cNvPicPr preferRelativeResize="0"/>
          <p:nvPr/>
        </p:nvPicPr>
        <p:blipFill>
          <a:blip r:embed="rId3">
            <a:alphaModFix/>
          </a:blip>
          <a:stretch>
            <a:fillRect/>
          </a:stretch>
        </p:blipFill>
        <p:spPr>
          <a:xfrm>
            <a:off x="3960959" y="1143000"/>
            <a:ext cx="1222082" cy="1638675"/>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9. Take a Break 1">
  <p:cSld name="CUSTOM">
    <p:spTree>
      <p:nvGrpSpPr>
        <p:cNvPr id="998" name="Shape 998"/>
        <p:cNvGrpSpPr/>
        <p:nvPr/>
      </p:nvGrpSpPr>
      <p:grpSpPr>
        <a:xfrm>
          <a:off x="0" y="0"/>
          <a:ext cx="0" cy="0"/>
          <a:chOff x="0" y="0"/>
          <a:chExt cx="0" cy="0"/>
        </a:xfrm>
      </p:grpSpPr>
      <p:sp>
        <p:nvSpPr>
          <p:cNvPr id="999" name="Google Shape;999;p5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000" name="Google Shape;1000;p50"/>
          <p:cNvPicPr preferRelativeResize="0"/>
          <p:nvPr/>
        </p:nvPicPr>
        <p:blipFill>
          <a:blip r:embed="rId2">
            <a:alphaModFix/>
          </a:blip>
          <a:stretch>
            <a:fillRect/>
          </a:stretch>
        </p:blipFill>
        <p:spPr>
          <a:xfrm>
            <a:off x="-42900" y="-24125"/>
            <a:ext cx="9229800" cy="5191749"/>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Subsection Slide">
  <p:cSld name="CUSTOM_17_2_1_1_2">
    <p:spTree>
      <p:nvGrpSpPr>
        <p:cNvPr id="47" name="Shape 47"/>
        <p:cNvGrpSpPr/>
        <p:nvPr/>
      </p:nvGrpSpPr>
      <p:grpSpPr>
        <a:xfrm>
          <a:off x="0" y="0"/>
          <a:ext cx="0" cy="0"/>
          <a:chOff x="0" y="0"/>
          <a:chExt cx="0" cy="0"/>
        </a:xfrm>
      </p:grpSpPr>
      <p:pic>
        <p:nvPicPr>
          <p:cNvPr id="48" name="Google Shape;48;p6"/>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49" name="Google Shape;49;p6"/>
          <p:cNvSpPr txBox="1"/>
          <p:nvPr>
            <p:ph type="title"/>
          </p:nvPr>
        </p:nvSpPr>
        <p:spPr>
          <a:xfrm>
            <a:off x="274325"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Roboto"/>
                <a:ea typeface="Roboto"/>
                <a:cs typeface="Roboto"/>
                <a:sym typeface="Roboto"/>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50" name="Google Shape;50;p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
        <p:nvSpPr>
          <p:cNvPr id="51" name="Google Shape;51;p6"/>
          <p:cNvSpPr txBox="1"/>
          <p:nvPr>
            <p:ph idx="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52" name="Google Shape;52;p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0. Take a Break 2">
  <p:cSld name="CUSTOM_1">
    <p:spTree>
      <p:nvGrpSpPr>
        <p:cNvPr id="1001" name="Shape 1001"/>
        <p:cNvGrpSpPr/>
        <p:nvPr/>
      </p:nvGrpSpPr>
      <p:grpSpPr>
        <a:xfrm>
          <a:off x="0" y="0"/>
          <a:ext cx="0" cy="0"/>
          <a:chOff x="0" y="0"/>
          <a:chExt cx="0" cy="0"/>
        </a:xfrm>
      </p:grpSpPr>
      <p:sp>
        <p:nvSpPr>
          <p:cNvPr id="1002" name="Google Shape;1002;p5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003" name="Google Shape;1003;p51"/>
          <p:cNvPicPr preferRelativeResize="0"/>
          <p:nvPr/>
        </p:nvPicPr>
        <p:blipFill rotWithShape="1">
          <a:blip r:embed="rId2">
            <a:alphaModFix/>
          </a:blip>
          <a:srcRect b="0" l="0" r="0" t="0"/>
          <a:stretch/>
        </p:blipFill>
        <p:spPr>
          <a:xfrm>
            <a:off x="0" y="0"/>
            <a:ext cx="9143971" cy="5143500"/>
          </a:xfrm>
          <a:prstGeom prst="rect">
            <a:avLst/>
          </a:prstGeom>
          <a:noFill/>
          <a:ln>
            <a:noFill/>
          </a:ln>
        </p:spPr>
      </p:pic>
      <p:sp>
        <p:nvSpPr>
          <p:cNvPr id="1004" name="Google Shape;1004;p51"/>
          <p:cNvSpPr txBox="1"/>
          <p:nvPr/>
        </p:nvSpPr>
        <p:spPr>
          <a:xfrm>
            <a:off x="-25" y="411400"/>
            <a:ext cx="91440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1005" name="Google Shape;1005;p51"/>
          <p:cNvCxnSpPr/>
          <p:nvPr/>
        </p:nvCxnSpPr>
        <p:spPr>
          <a:xfrm>
            <a:off x="2305500" y="1468500"/>
            <a:ext cx="45330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7. The End">
  <p:cSld name="CUSTOM_7">
    <p:spTree>
      <p:nvGrpSpPr>
        <p:cNvPr id="1006" name="Shape 1006"/>
        <p:cNvGrpSpPr/>
        <p:nvPr/>
      </p:nvGrpSpPr>
      <p:grpSpPr>
        <a:xfrm>
          <a:off x="0" y="0"/>
          <a:ext cx="0" cy="0"/>
          <a:chOff x="0" y="0"/>
          <a:chExt cx="0" cy="0"/>
        </a:xfrm>
      </p:grpSpPr>
      <p:pic>
        <p:nvPicPr>
          <p:cNvPr id="1007" name="Google Shape;1007;p52"/>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08" name="Google Shape;1008;p52"/>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
        <p:nvSpPr>
          <p:cNvPr id="1009" name="Google Shape;1009;p52"/>
          <p:cNvSpPr txBox="1"/>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spcBef>
                <a:spcPts val="0"/>
              </a:spcBef>
              <a:spcAft>
                <a:spcPts val="0"/>
              </a:spcAft>
              <a:buNone/>
            </a:pPr>
            <a:r>
              <a:t/>
            </a:r>
            <a:endParaRPr sz="700"/>
          </a:p>
        </p:txBody>
      </p:sp>
      <p:pic>
        <p:nvPicPr>
          <p:cNvPr id="1010" name="Google Shape;1010;p52"/>
          <p:cNvPicPr preferRelativeResize="0"/>
          <p:nvPr/>
        </p:nvPicPr>
        <p:blipFill>
          <a:blip r:embed="rId3">
            <a:alphaModFix/>
          </a:blip>
          <a:stretch>
            <a:fillRect/>
          </a:stretch>
        </p:blipFill>
        <p:spPr>
          <a:xfrm>
            <a:off x="2048599" y="496138"/>
            <a:ext cx="5046801" cy="4151226"/>
          </a:xfrm>
          <a:prstGeom prst="rect">
            <a:avLst/>
          </a:prstGeom>
          <a:noFill/>
          <a:ln>
            <a:noFill/>
          </a:ln>
          <a:effectLst>
            <a:outerShdw blurRad="57150" rotWithShape="0" algn="bl" dir="5400000" dist="19050">
              <a:srgbClr val="000000">
                <a:alpha val="50000"/>
              </a:srgbClr>
            </a:outerShdw>
          </a:effectLst>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1. Take a Break 1">
  <p:cSld name="CUSTOM_9">
    <p:spTree>
      <p:nvGrpSpPr>
        <p:cNvPr id="1011" name="Shape 1011"/>
        <p:cNvGrpSpPr/>
        <p:nvPr/>
      </p:nvGrpSpPr>
      <p:grpSpPr>
        <a:xfrm>
          <a:off x="0" y="0"/>
          <a:ext cx="0" cy="0"/>
          <a:chOff x="0" y="0"/>
          <a:chExt cx="0" cy="0"/>
        </a:xfrm>
      </p:grpSpPr>
      <p:sp>
        <p:nvSpPr>
          <p:cNvPr id="1012" name="Google Shape;1012;p5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pic>
        <p:nvPicPr>
          <p:cNvPr id="1013" name="Google Shape;1013;p53"/>
          <p:cNvPicPr preferRelativeResize="0"/>
          <p:nvPr/>
        </p:nvPicPr>
        <p:blipFill>
          <a:blip r:embed="rId2">
            <a:alphaModFix/>
          </a:blip>
          <a:stretch>
            <a:fillRect/>
          </a:stretch>
        </p:blipFill>
        <p:spPr>
          <a:xfrm>
            <a:off x="-42900" y="-24125"/>
            <a:ext cx="9229800" cy="5191749"/>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 Transition Slide">
  <p:cSld name="CUSTOM_17_2_1_2">
    <p:spTree>
      <p:nvGrpSpPr>
        <p:cNvPr id="53" name="Shape 53"/>
        <p:cNvGrpSpPr/>
        <p:nvPr/>
      </p:nvGrpSpPr>
      <p:grpSpPr>
        <a:xfrm>
          <a:off x="0" y="0"/>
          <a:ext cx="0" cy="0"/>
          <a:chOff x="0" y="0"/>
          <a:chExt cx="0" cy="0"/>
        </a:xfrm>
      </p:grpSpPr>
      <p:pic>
        <p:nvPicPr>
          <p:cNvPr id="54" name="Google Shape;54;p7"/>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55" name="Google Shape;55;p7"/>
          <p:cNvSpPr txBox="1"/>
          <p:nvPr>
            <p:ph type="title"/>
          </p:nvPr>
        </p:nvSpPr>
        <p:spPr>
          <a:xfrm>
            <a:off x="237100"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latin typeface="Roboto Medium"/>
                <a:ea typeface="Roboto Medium"/>
                <a:cs typeface="Roboto Medium"/>
                <a:sym typeface="Roboto Medium"/>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56" name="Google Shape;56;p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57" name="Google Shape;57;p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Text Only">
  <p:cSld name="CUSTOM_2_7_2">
    <p:spTree>
      <p:nvGrpSpPr>
        <p:cNvPr id="58" name="Shape 58"/>
        <p:cNvGrpSpPr/>
        <p:nvPr/>
      </p:nvGrpSpPr>
      <p:grpSpPr>
        <a:xfrm>
          <a:off x="0" y="0"/>
          <a:ext cx="0" cy="0"/>
          <a:chOff x="0" y="0"/>
          <a:chExt cx="0" cy="0"/>
        </a:xfrm>
      </p:grpSpPr>
      <p:sp>
        <p:nvSpPr>
          <p:cNvPr id="59" name="Google Shape;59;p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 name="Google Shape;60;p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1" name="Google Shape;61;p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2" name="Google Shape;62;p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3" name="Google Shape;63;p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4" name="Google Shape;64;p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 name="Google Shape;65;p8"/>
          <p:cNvSpPr txBox="1"/>
          <p:nvPr>
            <p:ph idx="3" type="body"/>
          </p:nvPr>
        </p:nvSpPr>
        <p:spPr>
          <a:xfrm>
            <a:off x="175" y="1284250"/>
            <a:ext cx="9144000" cy="35817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Text with Sidebar">
  <p:cSld name="CUSTOM_2_4_1">
    <p:spTree>
      <p:nvGrpSpPr>
        <p:cNvPr id="66" name="Shape 66"/>
        <p:cNvGrpSpPr/>
        <p:nvPr/>
      </p:nvGrpSpPr>
      <p:grpSpPr>
        <a:xfrm>
          <a:off x="0" y="0"/>
          <a:ext cx="0" cy="0"/>
          <a:chOff x="0" y="0"/>
          <a:chExt cx="0" cy="0"/>
        </a:xfrm>
      </p:grpSpPr>
      <p:pic>
        <p:nvPicPr>
          <p:cNvPr id="67" name="Google Shape;67;p9"/>
          <p:cNvPicPr preferRelativeResize="0"/>
          <p:nvPr/>
        </p:nvPicPr>
        <p:blipFill rotWithShape="1">
          <a:blip r:embed="rId2">
            <a:alphaModFix/>
          </a:blip>
          <a:srcRect b="119" l="0" r="0" t="119"/>
          <a:stretch/>
        </p:blipFill>
        <p:spPr>
          <a:xfrm>
            <a:off x="7048950" y="910275"/>
            <a:ext cx="1828800" cy="3784798"/>
          </a:xfrm>
          <a:prstGeom prst="rect">
            <a:avLst/>
          </a:prstGeom>
          <a:noFill/>
          <a:ln>
            <a:noFill/>
          </a:ln>
        </p:spPr>
      </p:pic>
      <p:sp>
        <p:nvSpPr>
          <p:cNvPr id="68" name="Google Shape;68;p9"/>
          <p:cNvSpPr txBox="1"/>
          <p:nvPr>
            <p:ph idx="1" type="subTitle"/>
          </p:nvPr>
        </p:nvSpPr>
        <p:spPr>
          <a:xfrm>
            <a:off x="0" y="675975"/>
            <a:ext cx="66747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 name="Google Shape;69;p9"/>
          <p:cNvSpPr txBox="1"/>
          <p:nvPr>
            <p:ph idx="2" type="body"/>
          </p:nvPr>
        </p:nvSpPr>
        <p:spPr>
          <a:xfrm>
            <a:off x="0" y="1245800"/>
            <a:ext cx="6699600" cy="38976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70" name="Google Shape;70;p9"/>
          <p:cNvSpPr txBox="1"/>
          <p:nvPr>
            <p:ph idx="3" type="subTitle"/>
          </p:nvPr>
        </p:nvSpPr>
        <p:spPr>
          <a:xfrm>
            <a:off x="7056300" y="910475"/>
            <a:ext cx="1814100" cy="3784800"/>
          </a:xfrm>
          <a:prstGeom prst="rect">
            <a:avLst/>
          </a:prstGeom>
          <a:noFill/>
          <a:ln cap="flat" cmpd="sng" w="9525">
            <a:solidFill>
              <a:srgbClr val="DBD9E8"/>
            </a:solidFill>
            <a:prstDash val="solid"/>
            <a:round/>
            <a:headEnd len="sm" w="sm" type="none"/>
            <a:tailEnd len="sm" w="sm" type="none"/>
          </a:ln>
        </p:spPr>
        <p:txBody>
          <a:bodyPr anchorCtr="0" anchor="t" bIns="182875" lIns="182875" spcFirstLastPara="1" rIns="182875" wrap="square" tIns="182875">
            <a:noAutofit/>
          </a:bodyPr>
          <a:lstStyle>
            <a:lvl1pPr lvl="0"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 name="Google Shape;71;p9"/>
          <p:cNvSpPr txBox="1"/>
          <p:nvPr>
            <p:ph type="title"/>
          </p:nvPr>
        </p:nvSpPr>
        <p:spPr>
          <a:xfrm>
            <a:off x="-12425" y="0"/>
            <a:ext cx="6699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 name="Google Shape;72;p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3" name="Google Shape;73;p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cxnSp>
        <p:nvCxnSpPr>
          <p:cNvPr id="74" name="Google Shape;74;p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5" name="Google Shape;75;p9"/>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Call Attention Slide">
  <p:cSld name="CUSTOM_2_3_1_1_3_1_1_2_1_1">
    <p:spTree>
      <p:nvGrpSpPr>
        <p:cNvPr id="76" name="Shape 76"/>
        <p:cNvGrpSpPr/>
        <p:nvPr/>
      </p:nvGrpSpPr>
      <p:grpSpPr>
        <a:xfrm>
          <a:off x="0" y="0"/>
          <a:ext cx="0" cy="0"/>
          <a:chOff x="0" y="0"/>
          <a:chExt cx="0" cy="0"/>
        </a:xfrm>
      </p:grpSpPr>
      <p:pic>
        <p:nvPicPr>
          <p:cNvPr id="77" name="Google Shape;77;p1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78" name="Google Shape;78;p10"/>
          <p:cNvSpPr txBox="1"/>
          <p:nvPr>
            <p:ph type="title"/>
          </p:nvPr>
        </p:nvSpPr>
        <p:spPr>
          <a:xfrm>
            <a:off x="2544050" y="1545675"/>
            <a:ext cx="5770200" cy="2430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36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9" name="Google Shape;79;p10"/>
          <p:cNvPicPr preferRelativeResize="0"/>
          <p:nvPr/>
        </p:nvPicPr>
        <p:blipFill rotWithShape="1">
          <a:blip r:embed="rId3">
            <a:alphaModFix/>
          </a:blip>
          <a:srcRect b="0" l="139" r="149" t="0"/>
          <a:stretch/>
        </p:blipFill>
        <p:spPr>
          <a:xfrm>
            <a:off x="1258175" y="1332825"/>
            <a:ext cx="1371601" cy="2002535"/>
          </a:xfrm>
          <a:prstGeom prst="rect">
            <a:avLst/>
          </a:prstGeom>
          <a:noFill/>
          <a:ln>
            <a:noFill/>
          </a:ln>
        </p:spPr>
      </p:pic>
      <p:sp>
        <p:nvSpPr>
          <p:cNvPr id="80" name="Google Shape;80;p1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81" name="Google Shape;81;p1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slideLayout" Target="../slideLayouts/slideLayout4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51" Type="http://schemas.openxmlformats.org/officeDocument/2006/relationships/slideLayout" Target="../slideLayouts/slideLayout51.xml"/><Relationship Id="rId50" Type="http://schemas.openxmlformats.org/officeDocument/2006/relationships/slideLayout" Target="../slideLayouts/slideLayout50.xml"/><Relationship Id="rId53" Type="http://schemas.openxmlformats.org/officeDocument/2006/relationships/theme" Target="../theme/theme1.xml"/><Relationship Id="rId52" Type="http://schemas.openxmlformats.org/officeDocument/2006/relationships/slideLayout" Target="../slideLayouts/slideLayout5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rtl="0" algn="r">
              <a:buNone/>
              <a:defRPr sz="1300">
                <a:solidFill>
                  <a:schemeClr val="tx1"/>
                </a:solidFill>
              </a:defRPr>
            </a:lvl1pPr>
            <a:lvl2pPr lvl="1" rtl="0" algn="r">
              <a:buNone/>
              <a:defRPr sz="1300">
                <a:solidFill>
                  <a:schemeClr val="tx1"/>
                </a:solidFill>
              </a:defRPr>
            </a:lvl2pPr>
            <a:lvl3pPr lvl="2" rtl="0" algn="r">
              <a:buNone/>
              <a:defRPr sz="1300">
                <a:solidFill>
                  <a:schemeClr val="tx1"/>
                </a:solidFill>
              </a:defRPr>
            </a:lvl3pPr>
            <a:lvl4pPr lvl="3" rtl="0" algn="r">
              <a:buNone/>
              <a:defRPr sz="1300">
                <a:solidFill>
                  <a:schemeClr val="tx1"/>
                </a:solidFill>
              </a:defRPr>
            </a:lvl4pPr>
            <a:lvl5pPr lvl="4" rtl="0" algn="r">
              <a:buNone/>
              <a:defRPr sz="1300">
                <a:solidFill>
                  <a:schemeClr val="tx1"/>
                </a:solidFill>
              </a:defRPr>
            </a:lvl5pPr>
            <a:lvl6pPr lvl="5" rtl="0" algn="r">
              <a:buNone/>
              <a:defRPr sz="1300">
                <a:solidFill>
                  <a:schemeClr val="tx1"/>
                </a:solidFill>
              </a:defRPr>
            </a:lvl6pPr>
            <a:lvl7pPr lvl="6" rtl="0" algn="r">
              <a:buNone/>
              <a:defRPr sz="1300">
                <a:solidFill>
                  <a:schemeClr val="tx1"/>
                </a:solidFill>
              </a:defRPr>
            </a:lvl7pPr>
            <a:lvl8pPr lvl="7" rtl="0" algn="r">
              <a:buNone/>
              <a:defRPr sz="1300">
                <a:solidFill>
                  <a:schemeClr val="tx1"/>
                </a:solidFill>
              </a:defRPr>
            </a:lvl8pPr>
            <a:lvl9pPr lvl="8" rtl="0" algn="r">
              <a:buNone/>
              <a:defRPr sz="1300">
                <a:solidFill>
                  <a:schemeClr val="tx1"/>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 id="2147483699" r:id="rId52"/>
  </p:sldLayoutIdLst>
  <mc:AlternateContent>
    <mc:Choice Requires="p14">
      <p:transition p14:dur="400">
        <p:fade thruBlk="1"/>
      </p:transition>
    </mc:Choice>
    <mc:Fallback>
      <p:transition>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110.png"/><Relationship Id="rId4" Type="http://schemas.openxmlformats.org/officeDocument/2006/relationships/image" Target="../media/image10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image" Target="../media/image104.png"/><Relationship Id="rId4" Type="http://schemas.openxmlformats.org/officeDocument/2006/relationships/image" Target="../media/image10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12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 Id="rId3" Type="http://schemas.openxmlformats.org/officeDocument/2006/relationships/image" Target="../media/image111.png"/><Relationship Id="rId4" Type="http://schemas.openxmlformats.org/officeDocument/2006/relationships/image" Target="../media/image1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 Id="rId3" Type="http://schemas.openxmlformats.org/officeDocument/2006/relationships/image" Target="../media/image111.png"/><Relationship Id="rId4" Type="http://schemas.openxmlformats.org/officeDocument/2006/relationships/image" Target="../media/image112.png"/><Relationship Id="rId5" Type="http://schemas.openxmlformats.org/officeDocument/2006/relationships/image" Target="../media/image1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image" Target="../media/image111.png"/><Relationship Id="rId4" Type="http://schemas.openxmlformats.org/officeDocument/2006/relationships/image" Target="../media/image116.png"/><Relationship Id="rId5" Type="http://schemas.openxmlformats.org/officeDocument/2006/relationships/image" Target="../media/image122.png"/><Relationship Id="rId6" Type="http://schemas.openxmlformats.org/officeDocument/2006/relationships/image" Target="../media/image117.png"/><Relationship Id="rId7" Type="http://schemas.openxmlformats.org/officeDocument/2006/relationships/image" Target="../media/image12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 Id="rId3" Type="http://schemas.openxmlformats.org/officeDocument/2006/relationships/image" Target="../media/image111.png"/><Relationship Id="rId4" Type="http://schemas.openxmlformats.org/officeDocument/2006/relationships/image" Target="../media/image11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12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2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 Id="rId3" Type="http://schemas.openxmlformats.org/officeDocument/2006/relationships/image" Target="../media/image10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12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102.png"/><Relationship Id="rId4" Type="http://schemas.openxmlformats.org/officeDocument/2006/relationships/image" Target="../media/image1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105.png"/><Relationship Id="rId4" Type="http://schemas.openxmlformats.org/officeDocument/2006/relationships/image" Target="../media/image10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7" name="Shape 1017"/>
        <p:cNvGrpSpPr/>
        <p:nvPr/>
      </p:nvGrpSpPr>
      <p:grpSpPr>
        <a:xfrm>
          <a:off x="0" y="0"/>
          <a:ext cx="0" cy="0"/>
          <a:chOff x="0" y="0"/>
          <a:chExt cx="0" cy="0"/>
        </a:xfrm>
      </p:grpSpPr>
      <p:sp>
        <p:nvSpPr>
          <p:cNvPr id="1018" name="Google Shape;1018;p54"/>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019" name="Google Shape;1019;p54"/>
          <p:cNvSpPr txBox="1"/>
          <p:nvPr>
            <p:ph type="title"/>
          </p:nvPr>
        </p:nvSpPr>
        <p:spPr>
          <a:xfrm>
            <a:off x="274350" y="170392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Capstone Engagement</a:t>
            </a:r>
            <a:endParaRPr sz="3100">
              <a:latin typeface="Roboto"/>
              <a:ea typeface="Roboto"/>
              <a:cs typeface="Roboto"/>
              <a:sym typeface="Roboto"/>
            </a:endParaRPr>
          </a:p>
          <a:p>
            <a:pPr indent="0" lvl="0" marL="0" rtl="0" algn="ctr">
              <a:spcBef>
                <a:spcPts val="1000"/>
              </a:spcBef>
              <a:spcAft>
                <a:spcPts val="0"/>
              </a:spcAft>
              <a:buNone/>
            </a:pPr>
            <a:r>
              <a:rPr lang="en" sz="3100">
                <a:latin typeface="Roboto"/>
                <a:ea typeface="Roboto"/>
                <a:cs typeface="Roboto"/>
                <a:sym typeface="Roboto"/>
              </a:rPr>
              <a:t>Assessment, Analysis, </a:t>
            </a:r>
            <a:br>
              <a:rPr lang="en" sz="3100">
                <a:latin typeface="Roboto"/>
                <a:ea typeface="Roboto"/>
                <a:cs typeface="Roboto"/>
                <a:sym typeface="Roboto"/>
              </a:rPr>
            </a:br>
            <a:r>
              <a:rPr lang="en" sz="3100">
                <a:latin typeface="Roboto"/>
                <a:ea typeface="Roboto"/>
                <a:cs typeface="Roboto"/>
                <a:sym typeface="Roboto"/>
              </a:rPr>
              <a:t>and Hardening of a Vulnerable System</a:t>
            </a:r>
            <a:endParaRPr sz="3100">
              <a:latin typeface="Roboto"/>
              <a:ea typeface="Roboto"/>
              <a:cs typeface="Roboto"/>
              <a:sym typeface="Roboto"/>
            </a:endParaRPr>
          </a:p>
          <a:p>
            <a:pPr indent="0" lvl="0" marL="0" rtl="0" algn="ctr">
              <a:spcBef>
                <a:spcPts val="1000"/>
              </a:spcBef>
              <a:spcAft>
                <a:spcPts val="0"/>
              </a:spcAft>
              <a:buNone/>
            </a:pPr>
            <a:r>
              <a:t/>
            </a:r>
            <a:endParaRPr sz="3100">
              <a:latin typeface="Roboto"/>
              <a:ea typeface="Roboto"/>
              <a:cs typeface="Roboto"/>
              <a:sym typeface="Roboto"/>
            </a:endParaRPr>
          </a:p>
          <a:p>
            <a:pPr indent="0" lvl="0" marL="0" rtl="0" algn="ctr">
              <a:spcBef>
                <a:spcPts val="1000"/>
              </a:spcBef>
              <a:spcAft>
                <a:spcPts val="0"/>
              </a:spcAft>
              <a:buNone/>
            </a:pPr>
            <a:r>
              <a:rPr b="1" lang="en" sz="3100">
                <a:latin typeface="Roboto"/>
                <a:ea typeface="Roboto"/>
                <a:cs typeface="Roboto"/>
                <a:sym typeface="Roboto"/>
              </a:rPr>
              <a:t>Shaun Poseley</a:t>
            </a:r>
            <a:endParaRPr b="1" sz="3100">
              <a:latin typeface="Roboto"/>
              <a:ea typeface="Roboto"/>
              <a:cs typeface="Roboto"/>
              <a:sym typeface="Robo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0" name="Shape 1120"/>
        <p:cNvGrpSpPr/>
        <p:nvPr/>
      </p:nvGrpSpPr>
      <p:grpSpPr>
        <a:xfrm>
          <a:off x="0" y="0"/>
          <a:ext cx="0" cy="0"/>
          <a:chOff x="0" y="0"/>
          <a:chExt cx="0" cy="0"/>
        </a:xfrm>
      </p:grpSpPr>
      <p:sp>
        <p:nvSpPr>
          <p:cNvPr id="1121" name="Google Shape;1121;p6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Exploitation: Brute Force Attacks</a:t>
            </a:r>
            <a:endParaRPr/>
          </a:p>
        </p:txBody>
      </p:sp>
      <p:sp>
        <p:nvSpPr>
          <p:cNvPr id="1122" name="Google Shape;1122;p63"/>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123" name="Google Shape;1123;p63"/>
          <p:cNvSpPr/>
          <p:nvPr/>
        </p:nvSpPr>
        <p:spPr>
          <a:xfrm flipH="1">
            <a:off x="724275" y="1480575"/>
            <a:ext cx="2428500" cy="15081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63"/>
          <p:cNvSpPr txBox="1"/>
          <p:nvPr/>
        </p:nvSpPr>
        <p:spPr>
          <a:xfrm>
            <a:off x="724275" y="1480625"/>
            <a:ext cx="2371500" cy="14655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None/>
            </a:pPr>
            <a:r>
              <a:rPr b="1" lang="en" sz="1200">
                <a:latin typeface="Roboto"/>
                <a:ea typeface="Roboto"/>
                <a:cs typeface="Roboto"/>
                <a:sym typeface="Roboto"/>
              </a:rPr>
              <a:t>Tools &amp; Processes</a:t>
            </a:r>
            <a:endParaRPr b="1" sz="1200">
              <a:latin typeface="Roboto"/>
              <a:ea typeface="Roboto"/>
              <a:cs typeface="Roboto"/>
              <a:sym typeface="Roboto"/>
            </a:endParaRPr>
          </a:p>
          <a:p>
            <a:pPr indent="0" lvl="0" marL="0" rtl="0" algn="l">
              <a:lnSpc>
                <a:spcPct val="115000"/>
              </a:lnSpc>
              <a:spcBef>
                <a:spcPts val="0"/>
              </a:spcBef>
              <a:spcAft>
                <a:spcPts val="0"/>
              </a:spcAft>
              <a:buNone/>
            </a:pPr>
            <a:r>
              <a:rPr lang="en" sz="1200">
                <a:latin typeface="Roboto"/>
                <a:ea typeface="Roboto"/>
                <a:cs typeface="Roboto"/>
                <a:sym typeface="Roboto"/>
              </a:rPr>
              <a:t>Here we were able to use a tool called </a:t>
            </a:r>
            <a:r>
              <a:rPr b="1" lang="en" sz="1200">
                <a:latin typeface="Roboto"/>
                <a:ea typeface="Roboto"/>
                <a:cs typeface="Roboto"/>
                <a:sym typeface="Roboto"/>
              </a:rPr>
              <a:t>Hydra </a:t>
            </a:r>
            <a:r>
              <a:rPr lang="en" sz="1200">
                <a:latin typeface="Roboto"/>
                <a:ea typeface="Roboto"/>
                <a:cs typeface="Roboto"/>
                <a:sym typeface="Roboto"/>
              </a:rPr>
              <a:t>in order to brute force Ashton’s password using the username - </a:t>
            </a:r>
            <a:r>
              <a:rPr b="1" lang="en" sz="1200">
                <a:latin typeface="Roboto"/>
                <a:ea typeface="Roboto"/>
                <a:cs typeface="Roboto"/>
                <a:sym typeface="Roboto"/>
              </a:rPr>
              <a:t>ashton</a:t>
            </a:r>
            <a:endParaRPr sz="1200">
              <a:latin typeface="Roboto"/>
              <a:ea typeface="Roboto"/>
              <a:cs typeface="Roboto"/>
              <a:sym typeface="Roboto"/>
            </a:endParaRPr>
          </a:p>
          <a:p>
            <a:pPr indent="0" lvl="0" marL="0" rtl="0" algn="l">
              <a:lnSpc>
                <a:spcPct val="115000"/>
              </a:lnSpc>
              <a:spcBef>
                <a:spcPts val="0"/>
              </a:spcBef>
              <a:spcAft>
                <a:spcPts val="0"/>
              </a:spcAft>
              <a:buNone/>
            </a:pPr>
            <a:r>
              <a:t/>
            </a:r>
            <a:endParaRPr sz="1200">
              <a:latin typeface="Roboto"/>
              <a:ea typeface="Roboto"/>
              <a:cs typeface="Roboto"/>
              <a:sym typeface="Roboto"/>
            </a:endParaRPr>
          </a:p>
        </p:txBody>
      </p:sp>
      <p:grpSp>
        <p:nvGrpSpPr>
          <p:cNvPr id="1125" name="Google Shape;1125;p63"/>
          <p:cNvGrpSpPr/>
          <p:nvPr/>
        </p:nvGrpSpPr>
        <p:grpSpPr>
          <a:xfrm>
            <a:off x="457181" y="887903"/>
            <a:ext cx="533372" cy="533480"/>
            <a:chOff x="457200" y="1378813"/>
            <a:chExt cx="695400" cy="695450"/>
          </a:xfrm>
        </p:grpSpPr>
        <p:sp>
          <p:nvSpPr>
            <p:cNvPr id="1126" name="Google Shape;1126;p63"/>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01</a:t>
              </a:r>
              <a:endParaRPr sz="2100">
                <a:solidFill>
                  <a:srgbClr val="FFFFFF"/>
                </a:solidFill>
                <a:latin typeface="Roboto Light"/>
                <a:ea typeface="Roboto Light"/>
                <a:cs typeface="Roboto Light"/>
                <a:sym typeface="Roboto Light"/>
              </a:endParaRPr>
            </a:p>
          </p:txBody>
        </p:sp>
        <p:sp>
          <p:nvSpPr>
            <p:cNvPr id="1127" name="Google Shape;1127;p63"/>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8" name="Google Shape;1128;p63"/>
          <p:cNvGrpSpPr/>
          <p:nvPr/>
        </p:nvGrpSpPr>
        <p:grpSpPr>
          <a:xfrm>
            <a:off x="457181" y="3005365"/>
            <a:ext cx="533372" cy="537942"/>
            <a:chOff x="-3156588" y="4139160"/>
            <a:chExt cx="695400" cy="701267"/>
          </a:xfrm>
        </p:grpSpPr>
        <p:sp>
          <p:nvSpPr>
            <p:cNvPr id="1129" name="Google Shape;1129;p63"/>
            <p:cNvSpPr/>
            <p:nvPr/>
          </p:nvSpPr>
          <p:spPr>
            <a:xfrm>
              <a:off x="-3156588" y="4139160"/>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1130" name="Google Shape;1130;p63"/>
            <p:cNvSpPr/>
            <p:nvPr/>
          </p:nvSpPr>
          <p:spPr>
            <a:xfrm rot="10800000">
              <a:off x="-2979061" y="4651802"/>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31" name="Google Shape;1131;p63"/>
          <p:cNvSpPr/>
          <p:nvPr/>
        </p:nvSpPr>
        <p:spPr>
          <a:xfrm flipH="1">
            <a:off x="695775" y="3560000"/>
            <a:ext cx="2428500" cy="15081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63"/>
          <p:cNvSpPr txBox="1"/>
          <p:nvPr/>
        </p:nvSpPr>
        <p:spPr>
          <a:xfrm>
            <a:off x="695775" y="3457300"/>
            <a:ext cx="2428500" cy="15081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None/>
            </a:pPr>
            <a:r>
              <a:rPr b="1" lang="en" sz="1200">
                <a:latin typeface="Roboto"/>
                <a:ea typeface="Roboto"/>
                <a:cs typeface="Roboto"/>
                <a:sym typeface="Roboto"/>
              </a:rPr>
              <a:t>Achievements</a:t>
            </a:r>
            <a:endParaRPr b="1" sz="1200">
              <a:latin typeface="Roboto"/>
              <a:ea typeface="Roboto"/>
              <a:cs typeface="Roboto"/>
              <a:sym typeface="Roboto"/>
            </a:endParaRPr>
          </a:p>
          <a:p>
            <a:pPr indent="0" lvl="0" marL="0" rtl="0" algn="l">
              <a:lnSpc>
                <a:spcPct val="115000"/>
              </a:lnSpc>
              <a:spcBef>
                <a:spcPts val="0"/>
              </a:spcBef>
              <a:spcAft>
                <a:spcPts val="0"/>
              </a:spcAft>
              <a:buNone/>
            </a:pPr>
            <a:r>
              <a:rPr lang="en" sz="1200">
                <a:latin typeface="Roboto"/>
                <a:ea typeface="Roboto"/>
                <a:cs typeface="Roboto"/>
                <a:sym typeface="Roboto"/>
              </a:rPr>
              <a:t>Using this exploit we were able to obtain Ashton’s password, which allowed us to open the secret folder and reveal its contents.</a:t>
            </a:r>
            <a:endParaRPr sz="1200">
              <a:latin typeface="Roboto"/>
              <a:ea typeface="Roboto"/>
              <a:cs typeface="Roboto"/>
              <a:sym typeface="Roboto"/>
            </a:endParaRPr>
          </a:p>
        </p:txBody>
      </p:sp>
      <p:pic>
        <p:nvPicPr>
          <p:cNvPr id="1133" name="Google Shape;1133;p63"/>
          <p:cNvPicPr preferRelativeResize="0"/>
          <p:nvPr/>
        </p:nvPicPr>
        <p:blipFill>
          <a:blip r:embed="rId3">
            <a:alphaModFix/>
          </a:blip>
          <a:stretch>
            <a:fillRect/>
          </a:stretch>
        </p:blipFill>
        <p:spPr>
          <a:xfrm>
            <a:off x="3373237" y="3136950"/>
            <a:ext cx="5365326" cy="1556450"/>
          </a:xfrm>
          <a:prstGeom prst="rect">
            <a:avLst/>
          </a:prstGeom>
          <a:noFill/>
          <a:ln>
            <a:noFill/>
          </a:ln>
        </p:spPr>
      </p:pic>
      <p:pic>
        <p:nvPicPr>
          <p:cNvPr id="1134" name="Google Shape;1134;p63"/>
          <p:cNvPicPr preferRelativeResize="0"/>
          <p:nvPr/>
        </p:nvPicPr>
        <p:blipFill>
          <a:blip r:embed="rId4">
            <a:alphaModFix/>
          </a:blip>
          <a:stretch>
            <a:fillRect/>
          </a:stretch>
        </p:blipFill>
        <p:spPr>
          <a:xfrm>
            <a:off x="3455477" y="1030398"/>
            <a:ext cx="5200849" cy="14071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8" name="Shape 1138"/>
        <p:cNvGrpSpPr/>
        <p:nvPr/>
      </p:nvGrpSpPr>
      <p:grpSpPr>
        <a:xfrm>
          <a:off x="0" y="0"/>
          <a:ext cx="0" cy="0"/>
          <a:chOff x="0" y="0"/>
          <a:chExt cx="0" cy="0"/>
        </a:xfrm>
      </p:grpSpPr>
      <p:sp>
        <p:nvSpPr>
          <p:cNvPr id="1139" name="Google Shape;1139;p6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Exploitation: Hashed Password</a:t>
            </a:r>
            <a:endParaRPr/>
          </a:p>
        </p:txBody>
      </p:sp>
      <p:sp>
        <p:nvSpPr>
          <p:cNvPr id="1140" name="Google Shape;1140;p64"/>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141" name="Google Shape;1141;p64"/>
          <p:cNvSpPr/>
          <p:nvPr/>
        </p:nvSpPr>
        <p:spPr>
          <a:xfrm flipH="1">
            <a:off x="724275" y="1480575"/>
            <a:ext cx="2428500" cy="13242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64"/>
          <p:cNvSpPr txBox="1"/>
          <p:nvPr/>
        </p:nvSpPr>
        <p:spPr>
          <a:xfrm>
            <a:off x="724275" y="1480625"/>
            <a:ext cx="2371500" cy="12960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None/>
            </a:pPr>
            <a:r>
              <a:rPr b="1" lang="en" sz="1200">
                <a:latin typeface="Roboto"/>
                <a:ea typeface="Roboto"/>
                <a:cs typeface="Roboto"/>
                <a:sym typeface="Roboto"/>
              </a:rPr>
              <a:t>Tools &amp; Processes</a:t>
            </a:r>
            <a:endParaRPr b="1" sz="1200">
              <a:latin typeface="Roboto"/>
              <a:ea typeface="Roboto"/>
              <a:cs typeface="Roboto"/>
              <a:sym typeface="Roboto"/>
            </a:endParaRPr>
          </a:p>
          <a:p>
            <a:pPr indent="0" lvl="0" marL="0" rtl="0" algn="l">
              <a:lnSpc>
                <a:spcPct val="115000"/>
              </a:lnSpc>
              <a:spcBef>
                <a:spcPts val="0"/>
              </a:spcBef>
              <a:spcAft>
                <a:spcPts val="0"/>
              </a:spcAft>
              <a:buNone/>
            </a:pPr>
            <a:r>
              <a:rPr lang="en" sz="1200">
                <a:latin typeface="Roboto"/>
                <a:ea typeface="Roboto"/>
                <a:cs typeface="Roboto"/>
                <a:sym typeface="Roboto"/>
              </a:rPr>
              <a:t>Now that we have Ryan’s password hash, we need to use a hash cracker to reveal the plain text version.</a:t>
            </a:r>
            <a:endParaRPr sz="1200">
              <a:latin typeface="Roboto"/>
              <a:ea typeface="Roboto"/>
              <a:cs typeface="Roboto"/>
              <a:sym typeface="Roboto"/>
            </a:endParaRPr>
          </a:p>
          <a:p>
            <a:pPr indent="0" lvl="0" marL="0" rtl="0" algn="l">
              <a:lnSpc>
                <a:spcPct val="115000"/>
              </a:lnSpc>
              <a:spcBef>
                <a:spcPts val="0"/>
              </a:spcBef>
              <a:spcAft>
                <a:spcPts val="0"/>
              </a:spcAft>
              <a:buNone/>
            </a:pPr>
            <a:r>
              <a:t/>
            </a:r>
            <a:endParaRPr sz="1200">
              <a:latin typeface="Roboto"/>
              <a:ea typeface="Roboto"/>
              <a:cs typeface="Roboto"/>
              <a:sym typeface="Roboto"/>
            </a:endParaRPr>
          </a:p>
        </p:txBody>
      </p:sp>
      <p:grpSp>
        <p:nvGrpSpPr>
          <p:cNvPr id="1143" name="Google Shape;1143;p64"/>
          <p:cNvGrpSpPr/>
          <p:nvPr/>
        </p:nvGrpSpPr>
        <p:grpSpPr>
          <a:xfrm>
            <a:off x="457181" y="887903"/>
            <a:ext cx="533372" cy="533480"/>
            <a:chOff x="457200" y="1378813"/>
            <a:chExt cx="695400" cy="695450"/>
          </a:xfrm>
        </p:grpSpPr>
        <p:sp>
          <p:nvSpPr>
            <p:cNvPr id="1144" name="Google Shape;1144;p64"/>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01</a:t>
              </a:r>
              <a:endParaRPr sz="2100">
                <a:solidFill>
                  <a:srgbClr val="FFFFFF"/>
                </a:solidFill>
                <a:latin typeface="Roboto Light"/>
                <a:ea typeface="Roboto Light"/>
                <a:cs typeface="Roboto Light"/>
                <a:sym typeface="Roboto Light"/>
              </a:endParaRPr>
            </a:p>
          </p:txBody>
        </p:sp>
        <p:sp>
          <p:nvSpPr>
            <p:cNvPr id="1145" name="Google Shape;1145;p64"/>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6" name="Google Shape;1146;p64"/>
          <p:cNvGrpSpPr/>
          <p:nvPr/>
        </p:nvGrpSpPr>
        <p:grpSpPr>
          <a:xfrm>
            <a:off x="457181" y="2819378"/>
            <a:ext cx="533372" cy="552005"/>
            <a:chOff x="-3156588" y="3896705"/>
            <a:chExt cx="695400" cy="719599"/>
          </a:xfrm>
        </p:grpSpPr>
        <p:sp>
          <p:nvSpPr>
            <p:cNvPr id="1147" name="Google Shape;1147;p64"/>
            <p:cNvSpPr/>
            <p:nvPr/>
          </p:nvSpPr>
          <p:spPr>
            <a:xfrm>
              <a:off x="-3156588" y="3896705"/>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1148" name="Google Shape;1148;p64"/>
            <p:cNvSpPr/>
            <p:nvPr/>
          </p:nvSpPr>
          <p:spPr>
            <a:xfrm rot="10800000">
              <a:off x="-2979061" y="4427679"/>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49" name="Google Shape;1149;p64"/>
          <p:cNvSpPr/>
          <p:nvPr/>
        </p:nvSpPr>
        <p:spPr>
          <a:xfrm flipH="1">
            <a:off x="695775" y="3371375"/>
            <a:ext cx="2428500" cy="15081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64"/>
          <p:cNvSpPr txBox="1"/>
          <p:nvPr/>
        </p:nvSpPr>
        <p:spPr>
          <a:xfrm>
            <a:off x="695775" y="3301200"/>
            <a:ext cx="2428500" cy="14727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None/>
            </a:pPr>
            <a:r>
              <a:rPr b="1" lang="en" sz="1200">
                <a:latin typeface="Roboto"/>
                <a:ea typeface="Roboto"/>
                <a:cs typeface="Roboto"/>
                <a:sym typeface="Roboto"/>
              </a:rPr>
              <a:t>Achievements</a:t>
            </a:r>
            <a:endParaRPr b="1" sz="1200">
              <a:latin typeface="Roboto"/>
              <a:ea typeface="Roboto"/>
              <a:cs typeface="Roboto"/>
              <a:sym typeface="Roboto"/>
            </a:endParaRPr>
          </a:p>
          <a:p>
            <a:pPr indent="0" lvl="0" marL="0" rtl="0" algn="l">
              <a:lnSpc>
                <a:spcPct val="115000"/>
              </a:lnSpc>
              <a:spcBef>
                <a:spcPts val="0"/>
              </a:spcBef>
              <a:spcAft>
                <a:spcPts val="0"/>
              </a:spcAft>
              <a:buNone/>
            </a:pPr>
            <a:r>
              <a:rPr lang="en" sz="1200">
                <a:latin typeface="Roboto"/>
                <a:ea typeface="Roboto"/>
                <a:cs typeface="Roboto"/>
                <a:sym typeface="Roboto"/>
              </a:rPr>
              <a:t>We were able to successfully crack Ryan’s hashed password which gave us access to the WebDav credentials.</a:t>
            </a:r>
            <a:endParaRPr sz="1200">
              <a:latin typeface="Roboto"/>
              <a:ea typeface="Roboto"/>
              <a:cs typeface="Roboto"/>
              <a:sym typeface="Roboto"/>
            </a:endParaRPr>
          </a:p>
        </p:txBody>
      </p:sp>
      <p:pic>
        <p:nvPicPr>
          <p:cNvPr id="1151" name="Google Shape;1151;p64"/>
          <p:cNvPicPr preferRelativeResize="0"/>
          <p:nvPr/>
        </p:nvPicPr>
        <p:blipFill>
          <a:blip r:embed="rId3">
            <a:alphaModFix/>
          </a:blip>
          <a:stretch>
            <a:fillRect/>
          </a:stretch>
        </p:blipFill>
        <p:spPr>
          <a:xfrm>
            <a:off x="3511450" y="713201"/>
            <a:ext cx="4879626" cy="2080700"/>
          </a:xfrm>
          <a:prstGeom prst="rect">
            <a:avLst/>
          </a:prstGeom>
          <a:noFill/>
          <a:ln>
            <a:noFill/>
          </a:ln>
        </p:spPr>
      </p:pic>
      <p:pic>
        <p:nvPicPr>
          <p:cNvPr id="1152" name="Google Shape;1152;p64"/>
          <p:cNvPicPr preferRelativeResize="0"/>
          <p:nvPr/>
        </p:nvPicPr>
        <p:blipFill>
          <a:blip r:embed="rId4">
            <a:alphaModFix/>
          </a:blip>
          <a:stretch>
            <a:fillRect/>
          </a:stretch>
        </p:blipFill>
        <p:spPr>
          <a:xfrm>
            <a:off x="4398125" y="2819375"/>
            <a:ext cx="3106275" cy="21282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6" name="Shape 1156"/>
        <p:cNvGrpSpPr/>
        <p:nvPr/>
      </p:nvGrpSpPr>
      <p:grpSpPr>
        <a:xfrm>
          <a:off x="0" y="0"/>
          <a:ext cx="0" cy="0"/>
          <a:chOff x="0" y="0"/>
          <a:chExt cx="0" cy="0"/>
        </a:xfrm>
      </p:grpSpPr>
      <p:pic>
        <p:nvPicPr>
          <p:cNvPr id="1157" name="Google Shape;1157;p65"/>
          <p:cNvPicPr preferRelativeResize="0"/>
          <p:nvPr/>
        </p:nvPicPr>
        <p:blipFill rotWithShape="1">
          <a:blip r:embed="rId3">
            <a:alphaModFix/>
          </a:blip>
          <a:srcRect b="0" l="0" r="0" t="0"/>
          <a:stretch/>
        </p:blipFill>
        <p:spPr>
          <a:xfrm>
            <a:off x="274322" y="289900"/>
            <a:ext cx="8595295" cy="4593614"/>
          </a:xfrm>
          <a:prstGeom prst="rect">
            <a:avLst/>
          </a:prstGeom>
          <a:noFill/>
          <a:ln>
            <a:noFill/>
          </a:ln>
        </p:spPr>
      </p:pic>
      <p:sp>
        <p:nvSpPr>
          <p:cNvPr id="1158" name="Google Shape;1158;p65"/>
          <p:cNvSpPr txBox="1"/>
          <p:nvPr>
            <p:ph type="title"/>
          </p:nvPr>
        </p:nvSpPr>
        <p:spPr>
          <a:xfrm>
            <a:off x="274325" y="1687275"/>
            <a:ext cx="8595300" cy="88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t>Blue Team</a:t>
            </a:r>
            <a:endParaRPr b="1"/>
          </a:p>
          <a:p>
            <a:pPr indent="0" lvl="0" marL="0" rtl="0" algn="ctr">
              <a:spcBef>
                <a:spcPts val="0"/>
              </a:spcBef>
              <a:spcAft>
                <a:spcPts val="0"/>
              </a:spcAft>
              <a:buNone/>
            </a:pPr>
            <a:r>
              <a:rPr lang="en" sz="3400">
                <a:latin typeface="Roboto Light"/>
                <a:ea typeface="Roboto Light"/>
                <a:cs typeface="Roboto Light"/>
                <a:sym typeface="Roboto Light"/>
              </a:rPr>
              <a:t>Log Analysis and </a:t>
            </a:r>
            <a:br>
              <a:rPr lang="en" sz="3400">
                <a:latin typeface="Roboto Light"/>
                <a:ea typeface="Roboto Light"/>
                <a:cs typeface="Roboto Light"/>
                <a:sym typeface="Roboto Light"/>
              </a:rPr>
            </a:br>
            <a:r>
              <a:rPr lang="en" sz="3400">
                <a:latin typeface="Roboto Light"/>
                <a:ea typeface="Roboto Light"/>
                <a:cs typeface="Roboto Light"/>
                <a:sym typeface="Roboto Light"/>
              </a:rPr>
              <a:t>Attack Characterization</a:t>
            </a:r>
            <a:endParaRPr sz="3400">
              <a:latin typeface="Roboto Light"/>
              <a:ea typeface="Roboto Light"/>
              <a:cs typeface="Roboto Light"/>
              <a:sym typeface="Roboto Light"/>
            </a:endParaRPr>
          </a:p>
        </p:txBody>
      </p:sp>
      <p:sp>
        <p:nvSpPr>
          <p:cNvPr id="1159" name="Google Shape;1159;p65"/>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3" name="Shape 1163"/>
        <p:cNvGrpSpPr/>
        <p:nvPr/>
      </p:nvGrpSpPr>
      <p:grpSpPr>
        <a:xfrm>
          <a:off x="0" y="0"/>
          <a:ext cx="0" cy="0"/>
          <a:chOff x="0" y="0"/>
          <a:chExt cx="0" cy="0"/>
        </a:xfrm>
      </p:grpSpPr>
      <p:sp>
        <p:nvSpPr>
          <p:cNvPr id="1164" name="Google Shape;1164;p6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Analysis: Identifying the Port Scan</a:t>
            </a:r>
            <a:endParaRPr/>
          </a:p>
        </p:txBody>
      </p:sp>
      <p:sp>
        <p:nvSpPr>
          <p:cNvPr id="1165" name="Google Shape;1165;p66"/>
          <p:cNvSpPr txBox="1"/>
          <p:nvPr>
            <p:ph idx="1" type="subTitle"/>
          </p:nvPr>
        </p:nvSpPr>
        <p:spPr>
          <a:xfrm>
            <a:off x="0" y="675975"/>
            <a:ext cx="4114800" cy="12696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t/>
            </a:r>
            <a:endParaRPr sz="1200"/>
          </a:p>
          <a:p>
            <a:pPr indent="0" lvl="0" marL="0" rtl="0" algn="r">
              <a:spcBef>
                <a:spcPts val="600"/>
              </a:spcBef>
              <a:spcAft>
                <a:spcPts val="600"/>
              </a:spcAft>
              <a:buNone/>
            </a:pPr>
            <a:r>
              <a:t/>
            </a:r>
            <a:endParaRPr sz="1200"/>
          </a:p>
        </p:txBody>
      </p:sp>
      <p:sp>
        <p:nvSpPr>
          <p:cNvPr id="1166" name="Google Shape;1166;p66"/>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167" name="Google Shape;1167;p66"/>
          <p:cNvSpPr/>
          <p:nvPr/>
        </p:nvSpPr>
        <p:spPr>
          <a:xfrm>
            <a:off x="367350" y="1594975"/>
            <a:ext cx="8409300" cy="2384100"/>
          </a:xfrm>
          <a:prstGeom prst="rect">
            <a:avLst/>
          </a:prstGeom>
          <a:solidFill>
            <a:srgbClr val="1D8BE6">
              <a:alpha val="1453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a:latin typeface="Roboto"/>
              <a:ea typeface="Roboto"/>
              <a:cs typeface="Roboto"/>
              <a:sym typeface="Roboto"/>
            </a:endParaRPr>
          </a:p>
        </p:txBody>
      </p:sp>
      <p:sp>
        <p:nvSpPr>
          <p:cNvPr id="1168" name="Google Shape;1168;p66"/>
          <p:cNvSpPr txBox="1"/>
          <p:nvPr>
            <p:ph idx="1" type="subTitle"/>
          </p:nvPr>
        </p:nvSpPr>
        <p:spPr>
          <a:xfrm>
            <a:off x="271250" y="675975"/>
            <a:ext cx="8588700" cy="971700"/>
          </a:xfrm>
          <a:prstGeom prst="rect">
            <a:avLst/>
          </a:prstGeom>
        </p:spPr>
        <p:txBody>
          <a:bodyPr anchorCtr="0" anchor="t" bIns="0" lIns="457200" spcFirstLastPara="1" rIns="457200" wrap="square" tIns="91425">
            <a:noAutofit/>
          </a:bodyPr>
          <a:lstStyle/>
          <a:p>
            <a:pPr indent="-167640" lvl="0" marL="320040" rtl="0" algn="l">
              <a:spcBef>
                <a:spcPts val="0"/>
              </a:spcBef>
              <a:spcAft>
                <a:spcPts val="0"/>
              </a:spcAft>
              <a:buSzPts val="1200"/>
              <a:buChar char="●"/>
            </a:pPr>
            <a:r>
              <a:rPr b="1" lang="en" sz="1200"/>
              <a:t>The port scan began at around 02:00am and lasted until around 04:00am</a:t>
            </a:r>
            <a:endParaRPr b="1" sz="1200"/>
          </a:p>
          <a:p>
            <a:pPr indent="-167640" lvl="0" marL="320040" rtl="0" algn="l">
              <a:spcBef>
                <a:spcPts val="0"/>
              </a:spcBef>
              <a:spcAft>
                <a:spcPts val="0"/>
              </a:spcAft>
              <a:buSzPts val="1200"/>
              <a:buChar char="●"/>
            </a:pPr>
            <a:r>
              <a:rPr b="1" lang="en" sz="1200"/>
              <a:t>54 packets were sent from 192.168.1.90</a:t>
            </a:r>
            <a:endParaRPr b="1" sz="1200"/>
          </a:p>
          <a:p>
            <a:pPr indent="-167640" lvl="0" marL="320040" rtl="0" algn="l">
              <a:spcBef>
                <a:spcPts val="0"/>
              </a:spcBef>
              <a:spcAft>
                <a:spcPts val="0"/>
              </a:spcAft>
              <a:buSzPts val="1200"/>
              <a:buChar char="●"/>
            </a:pPr>
            <a:r>
              <a:rPr b="1" lang="en" sz="1200"/>
              <a:t>The nmap ping scan sends requests to the 443 port, after filtering for the IP address and port we get the results below.</a:t>
            </a:r>
            <a:endParaRPr b="1" sz="1200"/>
          </a:p>
        </p:txBody>
      </p:sp>
      <p:pic>
        <p:nvPicPr>
          <p:cNvPr id="1169" name="Google Shape;1169;p66"/>
          <p:cNvPicPr preferRelativeResize="0"/>
          <p:nvPr/>
        </p:nvPicPr>
        <p:blipFill>
          <a:blip r:embed="rId3">
            <a:alphaModFix/>
          </a:blip>
          <a:stretch>
            <a:fillRect/>
          </a:stretch>
        </p:blipFill>
        <p:spPr>
          <a:xfrm>
            <a:off x="367350" y="835150"/>
            <a:ext cx="424701" cy="331225"/>
          </a:xfrm>
          <a:prstGeom prst="rect">
            <a:avLst/>
          </a:prstGeom>
          <a:noFill/>
          <a:ln>
            <a:noFill/>
          </a:ln>
        </p:spPr>
      </p:pic>
      <p:pic>
        <p:nvPicPr>
          <p:cNvPr id="1170" name="Google Shape;1170;p66"/>
          <p:cNvPicPr preferRelativeResize="0"/>
          <p:nvPr/>
        </p:nvPicPr>
        <p:blipFill rotWithShape="1">
          <a:blip r:embed="rId4">
            <a:alphaModFix/>
          </a:blip>
          <a:srcRect b="-1020" l="0" r="0" t="1020"/>
          <a:stretch/>
        </p:blipFill>
        <p:spPr>
          <a:xfrm>
            <a:off x="367350" y="1557950"/>
            <a:ext cx="8409299" cy="3440168"/>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4" name="Shape 1174"/>
        <p:cNvGrpSpPr/>
        <p:nvPr/>
      </p:nvGrpSpPr>
      <p:grpSpPr>
        <a:xfrm>
          <a:off x="0" y="0"/>
          <a:ext cx="0" cy="0"/>
          <a:chOff x="0" y="0"/>
          <a:chExt cx="0" cy="0"/>
        </a:xfrm>
      </p:grpSpPr>
      <p:sp>
        <p:nvSpPr>
          <p:cNvPr id="1175" name="Google Shape;1175;p6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Analysis: Finding the Request for the Hidden Directory</a:t>
            </a:r>
            <a:endParaRPr>
              <a:solidFill>
                <a:schemeClr val="dk1"/>
              </a:solidFill>
            </a:endParaRPr>
          </a:p>
        </p:txBody>
      </p:sp>
      <p:sp>
        <p:nvSpPr>
          <p:cNvPr id="1176" name="Google Shape;1176;p67"/>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177" name="Google Shape;1177;p67"/>
          <p:cNvSpPr txBox="1"/>
          <p:nvPr>
            <p:ph idx="1" type="subTitle"/>
          </p:nvPr>
        </p:nvSpPr>
        <p:spPr>
          <a:xfrm>
            <a:off x="278775" y="642400"/>
            <a:ext cx="8566800" cy="971700"/>
          </a:xfrm>
          <a:prstGeom prst="rect">
            <a:avLst/>
          </a:prstGeom>
        </p:spPr>
        <p:txBody>
          <a:bodyPr anchorCtr="0" anchor="t" bIns="0" lIns="457200" spcFirstLastPara="1" rIns="457200" wrap="square" tIns="91425">
            <a:noAutofit/>
          </a:bodyPr>
          <a:lstStyle/>
          <a:p>
            <a:pPr indent="-167640" lvl="0" marL="320040" rtl="0" algn="l">
              <a:spcBef>
                <a:spcPts val="0"/>
              </a:spcBef>
              <a:spcAft>
                <a:spcPts val="0"/>
              </a:spcAft>
              <a:buSzPts val="1200"/>
              <a:buChar char="●"/>
            </a:pPr>
            <a:r>
              <a:rPr b="1" lang="en" sz="1200"/>
              <a:t>The hidden directory had 49,647 requests ranging from around 01:30am to 02:40am.</a:t>
            </a:r>
            <a:endParaRPr b="1" sz="1200"/>
          </a:p>
          <a:p>
            <a:pPr indent="-167640" lvl="0" marL="320040" rtl="0" algn="l">
              <a:spcBef>
                <a:spcPts val="0"/>
              </a:spcBef>
              <a:spcAft>
                <a:spcPts val="0"/>
              </a:spcAft>
              <a:buSzPts val="1200"/>
              <a:buChar char="●"/>
            </a:pPr>
            <a:r>
              <a:rPr b="1" lang="en" sz="1200"/>
              <a:t>The file being requested was called ‘secret_folder’ which was stored within the ‘company_folders’ directory</a:t>
            </a:r>
            <a:endParaRPr b="1" sz="1200"/>
          </a:p>
          <a:p>
            <a:pPr indent="-167640" lvl="0" marL="320040" rtl="0" algn="l">
              <a:spcBef>
                <a:spcPts val="0"/>
              </a:spcBef>
              <a:spcAft>
                <a:spcPts val="0"/>
              </a:spcAft>
              <a:buSzPts val="1200"/>
              <a:buChar char="●"/>
            </a:pPr>
            <a:r>
              <a:rPr b="1" lang="en" sz="1200"/>
              <a:t>This secret folder contained instructions on how to on how to connect to the WebDav server using Ryan’s credentials. The password for Ryan was in an MD5 hashed form.</a:t>
            </a:r>
            <a:endParaRPr b="1" sz="1200"/>
          </a:p>
        </p:txBody>
      </p:sp>
      <p:pic>
        <p:nvPicPr>
          <p:cNvPr id="1178" name="Google Shape;1178;p67"/>
          <p:cNvPicPr preferRelativeResize="0"/>
          <p:nvPr/>
        </p:nvPicPr>
        <p:blipFill>
          <a:blip r:embed="rId3">
            <a:alphaModFix/>
          </a:blip>
          <a:stretch>
            <a:fillRect/>
          </a:stretch>
        </p:blipFill>
        <p:spPr>
          <a:xfrm>
            <a:off x="367350" y="778612"/>
            <a:ext cx="424701" cy="331225"/>
          </a:xfrm>
          <a:prstGeom prst="rect">
            <a:avLst/>
          </a:prstGeom>
          <a:noFill/>
          <a:ln>
            <a:noFill/>
          </a:ln>
        </p:spPr>
      </p:pic>
      <p:pic>
        <p:nvPicPr>
          <p:cNvPr id="1179" name="Google Shape;1179;p67"/>
          <p:cNvPicPr preferRelativeResize="0"/>
          <p:nvPr/>
        </p:nvPicPr>
        <p:blipFill>
          <a:blip r:embed="rId4">
            <a:alphaModFix/>
          </a:blip>
          <a:stretch>
            <a:fillRect/>
          </a:stretch>
        </p:blipFill>
        <p:spPr>
          <a:xfrm>
            <a:off x="278775" y="3640400"/>
            <a:ext cx="7877175" cy="1038225"/>
          </a:xfrm>
          <a:prstGeom prst="rect">
            <a:avLst/>
          </a:prstGeom>
          <a:noFill/>
          <a:ln>
            <a:noFill/>
          </a:ln>
        </p:spPr>
      </p:pic>
      <p:pic>
        <p:nvPicPr>
          <p:cNvPr id="1180" name="Google Shape;1180;p67"/>
          <p:cNvPicPr preferRelativeResize="0"/>
          <p:nvPr/>
        </p:nvPicPr>
        <p:blipFill>
          <a:blip r:embed="rId5">
            <a:alphaModFix/>
          </a:blip>
          <a:stretch>
            <a:fillRect/>
          </a:stretch>
        </p:blipFill>
        <p:spPr>
          <a:xfrm>
            <a:off x="2135600" y="1465652"/>
            <a:ext cx="4163525" cy="2212198"/>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4" name="Shape 1184"/>
        <p:cNvGrpSpPr/>
        <p:nvPr/>
      </p:nvGrpSpPr>
      <p:grpSpPr>
        <a:xfrm>
          <a:off x="0" y="0"/>
          <a:ext cx="0" cy="0"/>
          <a:chOff x="0" y="0"/>
          <a:chExt cx="0" cy="0"/>
        </a:xfrm>
      </p:grpSpPr>
      <p:sp>
        <p:nvSpPr>
          <p:cNvPr id="1185" name="Google Shape;1185;p6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Analysis: Uncovering the Brute Force Attack</a:t>
            </a:r>
            <a:endParaRPr>
              <a:solidFill>
                <a:schemeClr val="dk1"/>
              </a:solidFill>
            </a:endParaRPr>
          </a:p>
        </p:txBody>
      </p:sp>
      <p:sp>
        <p:nvSpPr>
          <p:cNvPr id="1186" name="Google Shape;1186;p68"/>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187" name="Google Shape;1187;p68"/>
          <p:cNvSpPr txBox="1"/>
          <p:nvPr>
            <p:ph idx="1" type="subTitle"/>
          </p:nvPr>
        </p:nvSpPr>
        <p:spPr>
          <a:xfrm>
            <a:off x="292925" y="670650"/>
            <a:ext cx="8566800" cy="971700"/>
          </a:xfrm>
          <a:prstGeom prst="rect">
            <a:avLst/>
          </a:prstGeom>
        </p:spPr>
        <p:txBody>
          <a:bodyPr anchorCtr="0" anchor="t" bIns="0" lIns="457200" spcFirstLastPara="1" rIns="457200" wrap="square" tIns="91425">
            <a:noAutofit/>
          </a:bodyPr>
          <a:lstStyle/>
          <a:p>
            <a:pPr indent="-167640" lvl="0" marL="320040" rtl="0" algn="l">
              <a:spcBef>
                <a:spcPts val="0"/>
              </a:spcBef>
              <a:spcAft>
                <a:spcPts val="0"/>
              </a:spcAft>
              <a:buSzPts val="1200"/>
              <a:buChar char="●"/>
            </a:pPr>
            <a:r>
              <a:rPr b="1" lang="en" sz="1200"/>
              <a:t>There were 49,630 requests made in the brute force attack.</a:t>
            </a:r>
            <a:endParaRPr b="1" sz="1200"/>
          </a:p>
          <a:p>
            <a:pPr indent="-167640" lvl="0" marL="320040" rtl="0" algn="l">
              <a:spcBef>
                <a:spcPts val="0"/>
              </a:spcBef>
              <a:spcAft>
                <a:spcPts val="0"/>
              </a:spcAft>
              <a:buSzPts val="1200"/>
              <a:buChar char="●"/>
            </a:pPr>
            <a:r>
              <a:rPr b="1" lang="en" sz="1200"/>
              <a:t>After 49,630 requests from the brute force attack, there were 2 successful in discovering the password.</a:t>
            </a:r>
            <a:endParaRPr b="1" sz="1200"/>
          </a:p>
        </p:txBody>
      </p:sp>
      <p:pic>
        <p:nvPicPr>
          <p:cNvPr id="1188" name="Google Shape;1188;p68"/>
          <p:cNvPicPr preferRelativeResize="0"/>
          <p:nvPr/>
        </p:nvPicPr>
        <p:blipFill>
          <a:blip r:embed="rId3">
            <a:alphaModFix/>
          </a:blip>
          <a:stretch>
            <a:fillRect/>
          </a:stretch>
        </p:blipFill>
        <p:spPr>
          <a:xfrm>
            <a:off x="367350" y="835150"/>
            <a:ext cx="424701" cy="331225"/>
          </a:xfrm>
          <a:prstGeom prst="rect">
            <a:avLst/>
          </a:prstGeom>
          <a:noFill/>
          <a:ln>
            <a:noFill/>
          </a:ln>
        </p:spPr>
      </p:pic>
      <p:pic>
        <p:nvPicPr>
          <p:cNvPr id="1189" name="Google Shape;1189;p68"/>
          <p:cNvPicPr preferRelativeResize="0"/>
          <p:nvPr/>
        </p:nvPicPr>
        <p:blipFill>
          <a:blip r:embed="rId4">
            <a:alphaModFix/>
          </a:blip>
          <a:stretch>
            <a:fillRect/>
          </a:stretch>
        </p:blipFill>
        <p:spPr>
          <a:xfrm>
            <a:off x="186150" y="1467825"/>
            <a:ext cx="7404757" cy="971700"/>
          </a:xfrm>
          <a:prstGeom prst="rect">
            <a:avLst/>
          </a:prstGeom>
          <a:noFill/>
          <a:ln>
            <a:noFill/>
          </a:ln>
        </p:spPr>
      </p:pic>
      <p:pic>
        <p:nvPicPr>
          <p:cNvPr id="1190" name="Google Shape;1190;p68"/>
          <p:cNvPicPr preferRelativeResize="0"/>
          <p:nvPr/>
        </p:nvPicPr>
        <p:blipFill>
          <a:blip r:embed="rId5">
            <a:alphaModFix/>
          </a:blip>
          <a:stretch>
            <a:fillRect/>
          </a:stretch>
        </p:blipFill>
        <p:spPr>
          <a:xfrm>
            <a:off x="2377950" y="1467825"/>
            <a:ext cx="2638425" cy="276225"/>
          </a:xfrm>
          <a:prstGeom prst="rect">
            <a:avLst/>
          </a:prstGeom>
          <a:noFill/>
          <a:ln>
            <a:noFill/>
          </a:ln>
        </p:spPr>
      </p:pic>
      <p:pic>
        <p:nvPicPr>
          <p:cNvPr id="1191" name="Google Shape;1191;p68"/>
          <p:cNvPicPr preferRelativeResize="0"/>
          <p:nvPr/>
        </p:nvPicPr>
        <p:blipFill>
          <a:blip r:embed="rId6">
            <a:alphaModFix/>
          </a:blip>
          <a:stretch>
            <a:fillRect/>
          </a:stretch>
        </p:blipFill>
        <p:spPr>
          <a:xfrm>
            <a:off x="292925" y="2535400"/>
            <a:ext cx="5618645" cy="2172325"/>
          </a:xfrm>
          <a:prstGeom prst="rect">
            <a:avLst/>
          </a:prstGeom>
          <a:noFill/>
          <a:ln>
            <a:noFill/>
          </a:ln>
        </p:spPr>
      </p:pic>
      <p:pic>
        <p:nvPicPr>
          <p:cNvPr id="1192" name="Google Shape;1192;p68"/>
          <p:cNvPicPr preferRelativeResize="0"/>
          <p:nvPr/>
        </p:nvPicPr>
        <p:blipFill>
          <a:blip r:embed="rId7">
            <a:alphaModFix/>
          </a:blip>
          <a:stretch>
            <a:fillRect/>
          </a:stretch>
        </p:blipFill>
        <p:spPr>
          <a:xfrm>
            <a:off x="647846" y="3429900"/>
            <a:ext cx="2828154" cy="2268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6" name="Shape 1196"/>
        <p:cNvGrpSpPr/>
        <p:nvPr/>
      </p:nvGrpSpPr>
      <p:grpSpPr>
        <a:xfrm>
          <a:off x="0" y="0"/>
          <a:ext cx="0" cy="0"/>
          <a:chOff x="0" y="0"/>
          <a:chExt cx="0" cy="0"/>
        </a:xfrm>
      </p:grpSpPr>
      <p:sp>
        <p:nvSpPr>
          <p:cNvPr id="1197" name="Google Shape;1197;p6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Analysis: Finding the WebDAV Connection</a:t>
            </a:r>
            <a:endParaRPr>
              <a:solidFill>
                <a:schemeClr val="dk1"/>
              </a:solidFill>
            </a:endParaRPr>
          </a:p>
        </p:txBody>
      </p:sp>
      <p:sp>
        <p:nvSpPr>
          <p:cNvPr id="1198" name="Google Shape;1198;p69"/>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199" name="Google Shape;1199;p69"/>
          <p:cNvSpPr txBox="1"/>
          <p:nvPr>
            <p:ph idx="1" type="subTitle"/>
          </p:nvPr>
        </p:nvSpPr>
        <p:spPr>
          <a:xfrm>
            <a:off x="257600" y="741300"/>
            <a:ext cx="5791200" cy="971700"/>
          </a:xfrm>
          <a:prstGeom prst="rect">
            <a:avLst/>
          </a:prstGeom>
        </p:spPr>
        <p:txBody>
          <a:bodyPr anchorCtr="0" anchor="t" bIns="0" lIns="457200" spcFirstLastPara="1" rIns="457200" wrap="square" tIns="91425">
            <a:noAutofit/>
          </a:bodyPr>
          <a:lstStyle/>
          <a:p>
            <a:pPr indent="-167640" lvl="0" marL="320040" rtl="0" algn="l">
              <a:spcBef>
                <a:spcPts val="0"/>
              </a:spcBef>
              <a:spcAft>
                <a:spcPts val="0"/>
              </a:spcAft>
              <a:buSzPts val="1200"/>
              <a:buChar char="●"/>
            </a:pPr>
            <a:r>
              <a:rPr b="1" lang="en" sz="1200"/>
              <a:t>There were a total of 185 requests for the WebDAV directory.</a:t>
            </a:r>
            <a:endParaRPr b="1" sz="1200"/>
          </a:p>
          <a:p>
            <a:pPr indent="-167640" lvl="0" marL="320040" rtl="0" algn="l">
              <a:spcBef>
                <a:spcPts val="0"/>
              </a:spcBef>
              <a:spcAft>
                <a:spcPts val="0"/>
              </a:spcAft>
              <a:buSzPts val="1200"/>
              <a:buChar char="●"/>
            </a:pPr>
            <a:r>
              <a:rPr b="1" lang="en" sz="1200"/>
              <a:t>There were two files requests within the WebDAV directory, shell.php and password.dav</a:t>
            </a:r>
            <a:endParaRPr b="1" sz="1200"/>
          </a:p>
        </p:txBody>
      </p:sp>
      <p:pic>
        <p:nvPicPr>
          <p:cNvPr id="1200" name="Google Shape;1200;p69"/>
          <p:cNvPicPr preferRelativeResize="0"/>
          <p:nvPr/>
        </p:nvPicPr>
        <p:blipFill>
          <a:blip r:embed="rId3">
            <a:alphaModFix/>
          </a:blip>
          <a:stretch>
            <a:fillRect/>
          </a:stretch>
        </p:blipFill>
        <p:spPr>
          <a:xfrm>
            <a:off x="398225" y="835150"/>
            <a:ext cx="424701" cy="331225"/>
          </a:xfrm>
          <a:prstGeom prst="rect">
            <a:avLst/>
          </a:prstGeom>
          <a:noFill/>
          <a:ln>
            <a:noFill/>
          </a:ln>
        </p:spPr>
      </p:pic>
      <p:pic>
        <p:nvPicPr>
          <p:cNvPr id="1201" name="Google Shape;1201;p69"/>
          <p:cNvPicPr preferRelativeResize="0"/>
          <p:nvPr/>
        </p:nvPicPr>
        <p:blipFill>
          <a:blip r:embed="rId4">
            <a:alphaModFix/>
          </a:blip>
          <a:stretch>
            <a:fillRect/>
          </a:stretch>
        </p:blipFill>
        <p:spPr>
          <a:xfrm>
            <a:off x="0" y="1681700"/>
            <a:ext cx="9144000" cy="256436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5" name="Shape 1205"/>
        <p:cNvGrpSpPr/>
        <p:nvPr/>
      </p:nvGrpSpPr>
      <p:grpSpPr>
        <a:xfrm>
          <a:off x="0" y="0"/>
          <a:ext cx="0" cy="0"/>
          <a:chOff x="0" y="0"/>
          <a:chExt cx="0" cy="0"/>
        </a:xfrm>
      </p:grpSpPr>
      <p:pic>
        <p:nvPicPr>
          <p:cNvPr id="1206" name="Google Shape;1206;p70"/>
          <p:cNvPicPr preferRelativeResize="0"/>
          <p:nvPr/>
        </p:nvPicPr>
        <p:blipFill rotWithShape="1">
          <a:blip r:embed="rId3">
            <a:alphaModFix/>
          </a:blip>
          <a:srcRect b="0" l="0" r="0" t="0"/>
          <a:stretch/>
        </p:blipFill>
        <p:spPr>
          <a:xfrm>
            <a:off x="274322" y="289900"/>
            <a:ext cx="8595295" cy="4593614"/>
          </a:xfrm>
          <a:prstGeom prst="rect">
            <a:avLst/>
          </a:prstGeom>
          <a:noFill/>
          <a:ln>
            <a:noFill/>
          </a:ln>
        </p:spPr>
      </p:pic>
      <p:sp>
        <p:nvSpPr>
          <p:cNvPr id="1207" name="Google Shape;1207;p70"/>
          <p:cNvSpPr txBox="1"/>
          <p:nvPr>
            <p:ph type="title"/>
          </p:nvPr>
        </p:nvSpPr>
        <p:spPr>
          <a:xfrm>
            <a:off x="274325" y="1631275"/>
            <a:ext cx="8595300" cy="202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t>Blue Team</a:t>
            </a:r>
            <a:endParaRPr b="1"/>
          </a:p>
          <a:p>
            <a:pPr indent="0" lvl="0" marL="0" rtl="0" algn="ctr">
              <a:spcBef>
                <a:spcPts val="0"/>
              </a:spcBef>
              <a:spcAft>
                <a:spcPts val="0"/>
              </a:spcAft>
              <a:buNone/>
            </a:pPr>
            <a:r>
              <a:rPr lang="en" sz="3400">
                <a:latin typeface="Roboto Light"/>
                <a:ea typeface="Roboto Light"/>
                <a:cs typeface="Roboto Light"/>
                <a:sym typeface="Roboto Light"/>
              </a:rPr>
              <a:t>Proposed Alarms and </a:t>
            </a:r>
            <a:br>
              <a:rPr lang="en" sz="3400">
                <a:latin typeface="Roboto Light"/>
                <a:ea typeface="Roboto Light"/>
                <a:cs typeface="Roboto Light"/>
                <a:sym typeface="Roboto Light"/>
              </a:rPr>
            </a:br>
            <a:r>
              <a:rPr lang="en" sz="3400">
                <a:latin typeface="Roboto Light"/>
                <a:ea typeface="Roboto Light"/>
                <a:cs typeface="Roboto Light"/>
                <a:sym typeface="Roboto Light"/>
              </a:rPr>
              <a:t>Mitigation Strategies</a:t>
            </a:r>
            <a:endParaRPr sz="3400">
              <a:latin typeface="Roboto Light"/>
              <a:ea typeface="Roboto Light"/>
              <a:cs typeface="Roboto Light"/>
              <a:sym typeface="Roboto Light"/>
            </a:endParaRPr>
          </a:p>
        </p:txBody>
      </p:sp>
      <p:sp>
        <p:nvSpPr>
          <p:cNvPr id="1208" name="Google Shape;1208;p70"/>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2" name="Shape 1212"/>
        <p:cNvGrpSpPr/>
        <p:nvPr/>
      </p:nvGrpSpPr>
      <p:grpSpPr>
        <a:xfrm>
          <a:off x="0" y="0"/>
          <a:ext cx="0" cy="0"/>
          <a:chOff x="0" y="0"/>
          <a:chExt cx="0" cy="0"/>
        </a:xfrm>
      </p:grpSpPr>
      <p:sp>
        <p:nvSpPr>
          <p:cNvPr id="1213" name="Google Shape;1213;p7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Mitigation: Blocking the Port Scan</a:t>
            </a:r>
            <a:endParaRPr/>
          </a:p>
        </p:txBody>
      </p:sp>
      <p:sp>
        <p:nvSpPr>
          <p:cNvPr id="1214" name="Google Shape;1214;p71"/>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15" name="Google Shape;1215;p71"/>
          <p:cNvSpPr txBox="1"/>
          <p:nvPr>
            <p:ph idx="2" type="subTitle"/>
          </p:nvPr>
        </p:nvSpPr>
        <p:spPr>
          <a:xfrm>
            <a:off x="-12300" y="1602450"/>
            <a:ext cx="4298400" cy="3051300"/>
          </a:xfrm>
          <a:prstGeom prst="rect">
            <a:avLst/>
          </a:prstGeom>
        </p:spPr>
        <p:txBody>
          <a:bodyPr anchorCtr="0" anchor="t" bIns="0" lIns="457200" spcFirstLastPara="1" rIns="457200" wrap="square" tIns="0">
            <a:noAutofit/>
          </a:bodyPr>
          <a:lstStyle/>
          <a:p>
            <a:pPr indent="0" lvl="0" marL="0" rtl="0" algn="l">
              <a:spcBef>
                <a:spcPts val="0"/>
              </a:spcBef>
              <a:spcAft>
                <a:spcPts val="0"/>
              </a:spcAft>
              <a:buNone/>
            </a:pPr>
            <a:r>
              <a:rPr lang="en" sz="1400"/>
              <a:t>We will set up an alarm for when a firewall detects more than 15 port scans in a minute.</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 sz="1400"/>
              <a:t>Most firewalls and Internet Server Providers can detect port scans and cut it off in real time.</a:t>
            </a:r>
            <a:endParaRPr sz="1400"/>
          </a:p>
        </p:txBody>
      </p:sp>
      <p:sp>
        <p:nvSpPr>
          <p:cNvPr id="1216" name="Google Shape;1216;p71"/>
          <p:cNvSpPr txBox="1"/>
          <p:nvPr>
            <p:ph idx="3" type="subTitle"/>
          </p:nvPr>
        </p:nvSpPr>
        <p:spPr>
          <a:xfrm>
            <a:off x="4466800" y="1604700"/>
            <a:ext cx="4298400" cy="3301800"/>
          </a:xfrm>
          <a:prstGeom prst="rect">
            <a:avLst/>
          </a:prstGeom>
        </p:spPr>
        <p:txBody>
          <a:bodyPr anchorCtr="0" anchor="t" bIns="0" lIns="457200" spcFirstLastPara="1" rIns="457200" wrap="square" tIns="0">
            <a:noAutofit/>
          </a:bodyPr>
          <a:lstStyle/>
          <a:p>
            <a:pPr indent="0" lvl="0" marL="0" rtl="0" algn="l">
              <a:spcBef>
                <a:spcPts val="0"/>
              </a:spcBef>
              <a:spcAft>
                <a:spcPts val="0"/>
              </a:spcAft>
              <a:buNone/>
            </a:pPr>
            <a:r>
              <a:rPr lang="en" sz="1400"/>
              <a:t>Block all ports by default and only enable the ports and traffic you need.</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Clr>
                <a:schemeClr val="dk1"/>
              </a:buClr>
              <a:buSzPts val="1100"/>
              <a:buFont typeface="Arial"/>
              <a:buNone/>
            </a:pPr>
            <a:r>
              <a:rPr lang="en" sz="1400"/>
              <a:t>This rule will apply for all standard and complex ports, including TCP, HTTP, and ICMP for ping requests.</a:t>
            </a:r>
            <a:endParaRPr sz="1400"/>
          </a:p>
          <a:p>
            <a:pPr indent="0" lvl="0" marL="0" rtl="0" algn="l">
              <a:spcBef>
                <a:spcPts val="0"/>
              </a:spcBef>
              <a:spcAft>
                <a:spcPts val="0"/>
              </a:spcAft>
              <a:buNone/>
            </a:pPr>
            <a:r>
              <a:t/>
            </a:r>
            <a:endParaRPr sz="14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0" name="Shape 1220"/>
        <p:cNvGrpSpPr/>
        <p:nvPr/>
      </p:nvGrpSpPr>
      <p:grpSpPr>
        <a:xfrm>
          <a:off x="0" y="0"/>
          <a:ext cx="0" cy="0"/>
          <a:chOff x="0" y="0"/>
          <a:chExt cx="0" cy="0"/>
        </a:xfrm>
      </p:grpSpPr>
      <p:sp>
        <p:nvSpPr>
          <p:cNvPr id="1221" name="Google Shape;1221;p7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Mitigation: </a:t>
            </a:r>
            <a:r>
              <a:rPr lang="en"/>
              <a:t>Finding the Request for the Hidden Directory</a:t>
            </a:r>
            <a:endParaRPr/>
          </a:p>
        </p:txBody>
      </p:sp>
      <p:sp>
        <p:nvSpPr>
          <p:cNvPr id="1222" name="Google Shape;1222;p72"/>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23" name="Google Shape;1223;p72"/>
          <p:cNvSpPr txBox="1"/>
          <p:nvPr>
            <p:ph idx="2" type="subTitle"/>
          </p:nvPr>
        </p:nvSpPr>
        <p:spPr>
          <a:xfrm>
            <a:off x="-12300" y="1602450"/>
            <a:ext cx="4298400" cy="3301800"/>
          </a:xfrm>
          <a:prstGeom prst="rect">
            <a:avLst/>
          </a:prstGeom>
        </p:spPr>
        <p:txBody>
          <a:bodyPr anchorCtr="0" anchor="t" bIns="0" lIns="457200" spcFirstLastPara="1" rIns="457200" wrap="square" tIns="0">
            <a:noAutofit/>
          </a:bodyPr>
          <a:lstStyle/>
          <a:p>
            <a:pPr indent="0" lvl="0" marL="0" rtl="0" algn="l">
              <a:spcBef>
                <a:spcPts val="0"/>
              </a:spcBef>
              <a:spcAft>
                <a:spcPts val="0"/>
              </a:spcAft>
              <a:buNone/>
            </a:pPr>
            <a:r>
              <a:rPr lang="en" sz="1400"/>
              <a:t>This alarm will be set to go off for any attempted access to this directory or file.</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Clr>
                <a:schemeClr val="dk1"/>
              </a:buClr>
              <a:buSzPts val="1100"/>
              <a:buFont typeface="Arial"/>
              <a:buNone/>
            </a:pPr>
            <a:r>
              <a:rPr lang="en" sz="1400"/>
              <a:t>The threshold will be set for more than 1 attempt.</a:t>
            </a:r>
            <a:endParaRPr sz="1400"/>
          </a:p>
          <a:p>
            <a:pPr indent="0" lvl="0" marL="0" rtl="0" algn="l">
              <a:spcBef>
                <a:spcPts val="0"/>
              </a:spcBef>
              <a:spcAft>
                <a:spcPts val="0"/>
              </a:spcAft>
              <a:buNone/>
            </a:pPr>
            <a:r>
              <a:t/>
            </a:r>
            <a:endParaRPr sz="1400"/>
          </a:p>
        </p:txBody>
      </p:sp>
      <p:sp>
        <p:nvSpPr>
          <p:cNvPr id="1224" name="Google Shape;1224;p72"/>
          <p:cNvSpPr txBox="1"/>
          <p:nvPr>
            <p:ph idx="3" type="subTitle"/>
          </p:nvPr>
        </p:nvSpPr>
        <p:spPr>
          <a:xfrm>
            <a:off x="4466800" y="1604700"/>
            <a:ext cx="4298400" cy="3301800"/>
          </a:xfrm>
          <a:prstGeom prst="rect">
            <a:avLst/>
          </a:prstGeom>
        </p:spPr>
        <p:txBody>
          <a:bodyPr anchorCtr="0" anchor="t" bIns="0" lIns="457200" spcFirstLastPara="1" rIns="457200" wrap="square" tIns="0">
            <a:noAutofit/>
          </a:bodyPr>
          <a:lstStyle/>
          <a:p>
            <a:pPr indent="0" lvl="0" marL="0" rtl="0" algn="l">
              <a:spcBef>
                <a:spcPts val="0"/>
              </a:spcBef>
              <a:spcAft>
                <a:spcPts val="0"/>
              </a:spcAft>
              <a:buNone/>
            </a:pPr>
            <a:r>
              <a:rPr lang="en" sz="1300"/>
              <a:t>Remove the directory and file from the server.</a:t>
            </a:r>
            <a:br>
              <a:rPr lang="en" sz="1300"/>
            </a:br>
            <a:br>
              <a:rPr lang="en" sz="1300"/>
            </a:br>
            <a:r>
              <a:rPr lang="en" sz="1300"/>
              <a:t>If the file cannot be removed, we will move it to a safer and/or offline location.</a:t>
            </a:r>
            <a:endParaRPr sz="1300"/>
          </a:p>
          <a:p>
            <a:pPr indent="0" lvl="0" marL="0" rtl="0" algn="l">
              <a:spcBef>
                <a:spcPts val="0"/>
              </a:spcBef>
              <a:spcAft>
                <a:spcPts val="0"/>
              </a:spcAft>
              <a:buNone/>
            </a:pPr>
            <a:r>
              <a:t/>
            </a:r>
            <a:endParaRPr sz="1300"/>
          </a:p>
          <a:p>
            <a:pPr indent="0" lvl="0" marL="0" rtl="0" algn="l">
              <a:spcBef>
                <a:spcPts val="0"/>
              </a:spcBef>
              <a:spcAft>
                <a:spcPts val="0"/>
              </a:spcAft>
              <a:buClr>
                <a:schemeClr val="dk1"/>
              </a:buClr>
              <a:buSzPts val="1100"/>
              <a:buFont typeface="Arial"/>
              <a:buNone/>
            </a:pPr>
            <a:r>
              <a:rPr lang="en" sz="1300"/>
              <a:t>In order to remove or move the file to another location, you can run the following commands.</a:t>
            </a:r>
            <a:br>
              <a:rPr lang="en" sz="1300"/>
            </a:br>
            <a:br>
              <a:rPr lang="en" sz="1300"/>
            </a:br>
            <a:r>
              <a:rPr lang="en" sz="1300"/>
              <a:t>Remove directory: rm -r ../company_files</a:t>
            </a:r>
            <a:endParaRPr sz="1300"/>
          </a:p>
          <a:p>
            <a:pPr indent="0" lvl="0" marL="0" rtl="0" algn="l">
              <a:spcBef>
                <a:spcPts val="0"/>
              </a:spcBef>
              <a:spcAft>
                <a:spcPts val="0"/>
              </a:spcAft>
              <a:buClr>
                <a:schemeClr val="dk1"/>
              </a:buClr>
              <a:buSzPts val="1100"/>
              <a:buFont typeface="Arial"/>
              <a:buNone/>
            </a:pPr>
            <a:r>
              <a:rPr lang="en" sz="1300"/>
              <a:t>Move directory: mv ../company_files {new location}</a:t>
            </a:r>
            <a:endParaRPr sz="1300"/>
          </a:p>
          <a:p>
            <a:pPr indent="0" lvl="0" marL="0" rtl="0" algn="l">
              <a:spcBef>
                <a:spcPts val="0"/>
              </a:spcBef>
              <a:spcAft>
                <a:spcPts val="0"/>
              </a:spcAft>
              <a:buNone/>
            </a:pPr>
            <a:r>
              <a:t/>
            </a:r>
            <a:endParaRPr sz="14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3" name="Shape 1023"/>
        <p:cNvGrpSpPr/>
        <p:nvPr/>
      </p:nvGrpSpPr>
      <p:grpSpPr>
        <a:xfrm>
          <a:off x="0" y="0"/>
          <a:ext cx="0" cy="0"/>
          <a:chOff x="0" y="0"/>
          <a:chExt cx="0" cy="0"/>
        </a:xfrm>
      </p:grpSpPr>
      <p:sp>
        <p:nvSpPr>
          <p:cNvPr id="1024" name="Google Shape;1024;p5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Table of Contents</a:t>
            </a:r>
            <a:endParaRPr>
              <a:solidFill>
                <a:schemeClr val="dk1"/>
              </a:solidFill>
            </a:endParaRPr>
          </a:p>
          <a:p>
            <a:pPr indent="0" lvl="0" marL="0" rtl="0" algn="l">
              <a:spcBef>
                <a:spcPts val="0"/>
              </a:spcBef>
              <a:spcAft>
                <a:spcPts val="0"/>
              </a:spcAft>
              <a:buNone/>
            </a:pPr>
            <a:r>
              <a:t/>
            </a:r>
            <a:endParaRPr/>
          </a:p>
        </p:txBody>
      </p:sp>
      <p:sp>
        <p:nvSpPr>
          <p:cNvPr id="1025" name="Google Shape;1025;p55"/>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solidFill>
                  <a:schemeClr val="dk1"/>
                </a:solidFill>
              </a:rPr>
              <a:t>This document contains the following sections:</a:t>
            </a:r>
            <a:endParaRPr/>
          </a:p>
        </p:txBody>
      </p:sp>
      <p:sp>
        <p:nvSpPr>
          <p:cNvPr id="1026" name="Google Shape;1026;p55"/>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027" name="Google Shape;1027;p55"/>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28" name="Google Shape;1028;p55"/>
          <p:cNvGrpSpPr/>
          <p:nvPr/>
        </p:nvGrpSpPr>
        <p:grpSpPr>
          <a:xfrm>
            <a:off x="457200" y="1378813"/>
            <a:ext cx="776889" cy="621300"/>
            <a:chOff x="457200" y="1378813"/>
            <a:chExt cx="776889" cy="621300"/>
          </a:xfrm>
        </p:grpSpPr>
        <p:sp>
          <p:nvSpPr>
            <p:cNvPr id="1029" name="Google Shape;1029;p55"/>
            <p:cNvSpPr/>
            <p:nvPr/>
          </p:nvSpPr>
          <p:spPr>
            <a:xfrm>
              <a:off x="457200" y="1378813"/>
              <a:ext cx="695400" cy="621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030" name="Google Shape;1030;p55"/>
            <p:cNvSpPr/>
            <p:nvPr/>
          </p:nvSpPr>
          <p:spPr>
            <a:xfrm rot="5400000">
              <a:off x="969614" y="1607625"/>
              <a:ext cx="34032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1" name="Google Shape;1031;p55"/>
          <p:cNvGrpSpPr/>
          <p:nvPr/>
        </p:nvGrpSpPr>
        <p:grpSpPr>
          <a:xfrm>
            <a:off x="457200" y="2228725"/>
            <a:ext cx="776889" cy="621300"/>
            <a:chOff x="457200" y="1378813"/>
            <a:chExt cx="776889" cy="621300"/>
          </a:xfrm>
        </p:grpSpPr>
        <p:sp>
          <p:nvSpPr>
            <p:cNvPr id="1032" name="Google Shape;1032;p55"/>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1033" name="Google Shape;1033;p55"/>
            <p:cNvSpPr/>
            <p:nvPr/>
          </p:nvSpPr>
          <p:spPr>
            <a:xfrm rot="5400000">
              <a:off x="969614" y="1607625"/>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4" name="Google Shape;1034;p55"/>
          <p:cNvGrpSpPr/>
          <p:nvPr/>
        </p:nvGrpSpPr>
        <p:grpSpPr>
          <a:xfrm>
            <a:off x="457200" y="3073850"/>
            <a:ext cx="776889" cy="621300"/>
            <a:chOff x="457200" y="1378813"/>
            <a:chExt cx="776889" cy="621300"/>
          </a:xfrm>
        </p:grpSpPr>
        <p:sp>
          <p:nvSpPr>
            <p:cNvPr id="1035" name="Google Shape;1035;p55"/>
            <p:cNvSpPr/>
            <p:nvPr/>
          </p:nvSpPr>
          <p:spPr>
            <a:xfrm>
              <a:off x="457200" y="1378813"/>
              <a:ext cx="695400" cy="621300"/>
            </a:xfrm>
            <a:prstGeom prst="roundRect">
              <a:avLst>
                <a:gd fmla="val 16667" name="adj"/>
              </a:avLst>
            </a:prstGeom>
            <a:solidFill>
              <a:srgbClr val="3D85C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036" name="Google Shape;1036;p55"/>
            <p:cNvSpPr/>
            <p:nvPr/>
          </p:nvSpPr>
          <p:spPr>
            <a:xfrm rot="5400000">
              <a:off x="969614" y="1607625"/>
              <a:ext cx="340325" cy="188625"/>
            </a:xfrm>
            <a:prstGeom prst="flowChartExtract">
              <a:avLst/>
            </a:prstGeom>
            <a:solidFill>
              <a:srgbClr val="3D85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7" name="Google Shape;1037;p55"/>
          <p:cNvGrpSpPr/>
          <p:nvPr/>
        </p:nvGrpSpPr>
        <p:grpSpPr>
          <a:xfrm>
            <a:off x="457200" y="3923750"/>
            <a:ext cx="776889" cy="621300"/>
            <a:chOff x="457200" y="1378813"/>
            <a:chExt cx="776889" cy="621300"/>
          </a:xfrm>
        </p:grpSpPr>
        <p:sp>
          <p:nvSpPr>
            <p:cNvPr id="1038" name="Google Shape;1038;p55"/>
            <p:cNvSpPr/>
            <p:nvPr/>
          </p:nvSpPr>
          <p:spPr>
            <a:xfrm>
              <a:off x="457200" y="1378813"/>
              <a:ext cx="695400" cy="621300"/>
            </a:xfrm>
            <a:prstGeom prst="roundRect">
              <a:avLst>
                <a:gd fmla="val 16667" name="adj"/>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039" name="Google Shape;1039;p55"/>
            <p:cNvSpPr/>
            <p:nvPr/>
          </p:nvSpPr>
          <p:spPr>
            <a:xfrm rot="5400000">
              <a:off x="969614" y="1607625"/>
              <a:ext cx="340325" cy="188625"/>
            </a:xfrm>
            <a:prstGeom prst="flowChartExtra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40" name="Google Shape;1040;p55"/>
          <p:cNvSpPr txBox="1"/>
          <p:nvPr/>
        </p:nvSpPr>
        <p:spPr>
          <a:xfrm>
            <a:off x="-12450" y="1378825"/>
            <a:ext cx="9168600" cy="606900"/>
          </a:xfrm>
          <a:prstGeom prst="rect">
            <a:avLst/>
          </a:prstGeom>
          <a:noFill/>
          <a:ln>
            <a:noFill/>
          </a:ln>
        </p:spPr>
        <p:txBody>
          <a:bodyPr anchorCtr="0" anchor="ctr" bIns="0" lIns="1554475" spcFirstLastPara="1" rIns="457200" wrap="square" tIns="0">
            <a:noAutofit/>
          </a:bodyPr>
          <a:lstStyle/>
          <a:p>
            <a:pPr indent="0" lvl="0" marL="0" rtl="0" algn="l">
              <a:lnSpc>
                <a:spcPct val="115000"/>
              </a:lnSpc>
              <a:spcBef>
                <a:spcPts val="0"/>
              </a:spcBef>
              <a:spcAft>
                <a:spcPts val="0"/>
              </a:spcAft>
              <a:buClr>
                <a:schemeClr val="dk1"/>
              </a:buClr>
              <a:buSzPts val="1100"/>
              <a:buFont typeface="Arial"/>
              <a:buNone/>
            </a:pPr>
            <a:r>
              <a:rPr b="1" lang="en" sz="1800">
                <a:solidFill>
                  <a:schemeClr val="dk1"/>
                </a:solidFill>
                <a:latin typeface="Roboto"/>
                <a:ea typeface="Roboto"/>
                <a:cs typeface="Roboto"/>
                <a:sym typeface="Roboto"/>
              </a:rPr>
              <a:t>Network Topology</a:t>
            </a:r>
            <a:endParaRPr b="1" sz="1800">
              <a:solidFill>
                <a:schemeClr val="dk1"/>
              </a:solidFill>
              <a:latin typeface="Roboto"/>
              <a:ea typeface="Roboto"/>
              <a:cs typeface="Roboto"/>
              <a:sym typeface="Roboto"/>
            </a:endParaRPr>
          </a:p>
        </p:txBody>
      </p:sp>
      <p:sp>
        <p:nvSpPr>
          <p:cNvPr id="1041" name="Google Shape;1041;p55"/>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55"/>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55"/>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55"/>
          <p:cNvSpPr txBox="1"/>
          <p:nvPr/>
        </p:nvSpPr>
        <p:spPr>
          <a:xfrm>
            <a:off x="-12425" y="2233550"/>
            <a:ext cx="9168600" cy="606900"/>
          </a:xfrm>
          <a:prstGeom prst="rect">
            <a:avLst/>
          </a:prstGeom>
          <a:noFill/>
          <a:ln>
            <a:noFill/>
          </a:ln>
        </p:spPr>
        <p:txBody>
          <a:bodyPr anchorCtr="0" anchor="ctr" bIns="0" lIns="1554475" spcFirstLastPara="1" rIns="457200" wrap="square" tIns="0">
            <a:noAutofit/>
          </a:bodyPr>
          <a:lstStyle/>
          <a:p>
            <a:pPr indent="0" lvl="0" marL="0" rtl="0" algn="l">
              <a:lnSpc>
                <a:spcPct val="115000"/>
              </a:lnSpc>
              <a:spcBef>
                <a:spcPts val="0"/>
              </a:spcBef>
              <a:spcAft>
                <a:spcPts val="0"/>
              </a:spcAft>
              <a:buClr>
                <a:schemeClr val="dk1"/>
              </a:buClr>
              <a:buSzPts val="1100"/>
              <a:buFont typeface="Arial"/>
              <a:buNone/>
            </a:pPr>
            <a:r>
              <a:rPr b="1" lang="en" sz="1800">
                <a:solidFill>
                  <a:schemeClr val="dk1"/>
                </a:solidFill>
                <a:latin typeface="Roboto"/>
                <a:ea typeface="Roboto"/>
                <a:cs typeface="Roboto"/>
                <a:sym typeface="Roboto"/>
              </a:rPr>
              <a:t>Red Team</a:t>
            </a:r>
            <a:r>
              <a:rPr lang="en" sz="1800">
                <a:solidFill>
                  <a:schemeClr val="dk1"/>
                </a:solidFill>
                <a:latin typeface="Roboto"/>
                <a:ea typeface="Roboto"/>
                <a:cs typeface="Roboto"/>
                <a:sym typeface="Roboto"/>
              </a:rPr>
              <a:t>: Security Assessment</a:t>
            </a:r>
            <a:endParaRPr sz="1800">
              <a:solidFill>
                <a:schemeClr val="dk1"/>
              </a:solidFill>
              <a:latin typeface="Roboto"/>
              <a:ea typeface="Roboto"/>
              <a:cs typeface="Roboto"/>
              <a:sym typeface="Roboto"/>
            </a:endParaRPr>
          </a:p>
        </p:txBody>
      </p:sp>
      <p:sp>
        <p:nvSpPr>
          <p:cNvPr id="1045" name="Google Shape;1045;p55"/>
          <p:cNvSpPr txBox="1"/>
          <p:nvPr/>
        </p:nvSpPr>
        <p:spPr>
          <a:xfrm>
            <a:off x="150" y="3076275"/>
            <a:ext cx="9168600" cy="606900"/>
          </a:xfrm>
          <a:prstGeom prst="rect">
            <a:avLst/>
          </a:prstGeom>
          <a:noFill/>
          <a:ln>
            <a:noFill/>
          </a:ln>
        </p:spPr>
        <p:txBody>
          <a:bodyPr anchorCtr="0" anchor="ctr" bIns="0" lIns="1554475" spcFirstLastPara="1" rIns="457200" wrap="square" tIns="0">
            <a:noAutofit/>
          </a:bodyPr>
          <a:lstStyle/>
          <a:p>
            <a:pPr indent="0" lvl="0" marL="0" rtl="0" algn="l">
              <a:lnSpc>
                <a:spcPct val="115000"/>
              </a:lnSpc>
              <a:spcBef>
                <a:spcPts val="0"/>
              </a:spcBef>
              <a:spcAft>
                <a:spcPts val="0"/>
              </a:spcAft>
              <a:buClr>
                <a:schemeClr val="dk1"/>
              </a:buClr>
              <a:buSzPts val="1100"/>
              <a:buFont typeface="Arial"/>
              <a:buNone/>
            </a:pPr>
            <a:r>
              <a:rPr b="1" lang="en" sz="1800">
                <a:solidFill>
                  <a:schemeClr val="dk1"/>
                </a:solidFill>
                <a:latin typeface="Roboto"/>
                <a:ea typeface="Roboto"/>
                <a:cs typeface="Roboto"/>
                <a:sym typeface="Roboto"/>
              </a:rPr>
              <a:t>Blue Team</a:t>
            </a:r>
            <a:r>
              <a:rPr lang="en" sz="1800">
                <a:solidFill>
                  <a:schemeClr val="dk1"/>
                </a:solidFill>
                <a:latin typeface="Roboto"/>
                <a:ea typeface="Roboto"/>
                <a:cs typeface="Roboto"/>
                <a:sym typeface="Roboto"/>
              </a:rPr>
              <a:t>: Log Analysis and Attack Characterization</a:t>
            </a:r>
            <a:endParaRPr sz="1800">
              <a:solidFill>
                <a:schemeClr val="dk1"/>
              </a:solidFill>
              <a:latin typeface="Roboto"/>
              <a:ea typeface="Roboto"/>
              <a:cs typeface="Roboto"/>
              <a:sym typeface="Roboto"/>
            </a:endParaRPr>
          </a:p>
        </p:txBody>
      </p:sp>
      <p:sp>
        <p:nvSpPr>
          <p:cNvPr id="1046" name="Google Shape;1046;p55"/>
          <p:cNvSpPr txBox="1"/>
          <p:nvPr/>
        </p:nvSpPr>
        <p:spPr>
          <a:xfrm>
            <a:off x="-12300" y="3918975"/>
            <a:ext cx="9168600" cy="606900"/>
          </a:xfrm>
          <a:prstGeom prst="rect">
            <a:avLst/>
          </a:prstGeom>
          <a:noFill/>
          <a:ln>
            <a:noFill/>
          </a:ln>
        </p:spPr>
        <p:txBody>
          <a:bodyPr anchorCtr="0" anchor="ctr" bIns="0" lIns="1554475" spcFirstLastPara="1" rIns="457200" wrap="square" tIns="0">
            <a:noAutofit/>
          </a:bodyPr>
          <a:lstStyle/>
          <a:p>
            <a:pPr indent="0" lvl="0" marL="0" rtl="0" algn="l">
              <a:lnSpc>
                <a:spcPct val="115000"/>
              </a:lnSpc>
              <a:spcBef>
                <a:spcPts val="0"/>
              </a:spcBef>
              <a:spcAft>
                <a:spcPts val="0"/>
              </a:spcAft>
              <a:buClr>
                <a:schemeClr val="dk1"/>
              </a:buClr>
              <a:buSzPts val="1100"/>
              <a:buFont typeface="Arial"/>
              <a:buNone/>
            </a:pPr>
            <a:r>
              <a:rPr b="1" lang="en" sz="1800">
                <a:solidFill>
                  <a:schemeClr val="dk1"/>
                </a:solidFill>
                <a:latin typeface="Roboto"/>
                <a:ea typeface="Roboto"/>
                <a:cs typeface="Roboto"/>
                <a:sym typeface="Roboto"/>
              </a:rPr>
              <a:t>Hardening</a:t>
            </a:r>
            <a:r>
              <a:rPr lang="en" sz="1800">
                <a:solidFill>
                  <a:schemeClr val="dk1"/>
                </a:solidFill>
                <a:latin typeface="Roboto"/>
                <a:ea typeface="Roboto"/>
                <a:cs typeface="Roboto"/>
                <a:sym typeface="Roboto"/>
              </a:rPr>
              <a:t>: Proposed Alarms and Mitigation Strategies</a:t>
            </a:r>
            <a:endParaRPr sz="1800">
              <a:solidFill>
                <a:schemeClr val="dk1"/>
              </a:solidFill>
              <a:latin typeface="Roboto"/>
              <a:ea typeface="Roboto"/>
              <a:cs typeface="Roboto"/>
              <a:sym typeface="Robot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8" name="Shape 1228"/>
        <p:cNvGrpSpPr/>
        <p:nvPr/>
      </p:nvGrpSpPr>
      <p:grpSpPr>
        <a:xfrm>
          <a:off x="0" y="0"/>
          <a:ext cx="0" cy="0"/>
          <a:chOff x="0" y="0"/>
          <a:chExt cx="0" cy="0"/>
        </a:xfrm>
      </p:grpSpPr>
      <p:sp>
        <p:nvSpPr>
          <p:cNvPr id="1229" name="Google Shape;1229;p7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Mitigation: Preventing Brute Force Attacks</a:t>
            </a:r>
            <a:endParaRPr/>
          </a:p>
        </p:txBody>
      </p:sp>
      <p:sp>
        <p:nvSpPr>
          <p:cNvPr id="1230" name="Google Shape;1230;p73"/>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31" name="Google Shape;1231;p73"/>
          <p:cNvSpPr txBox="1"/>
          <p:nvPr>
            <p:ph idx="2" type="subTitle"/>
          </p:nvPr>
        </p:nvSpPr>
        <p:spPr>
          <a:xfrm>
            <a:off x="-12300" y="1602450"/>
            <a:ext cx="4298400" cy="3301800"/>
          </a:xfrm>
          <a:prstGeom prst="rect">
            <a:avLst/>
          </a:prstGeom>
        </p:spPr>
        <p:txBody>
          <a:bodyPr anchorCtr="0" anchor="t" bIns="0" lIns="457200" spcFirstLastPara="1" rIns="457200" wrap="square" tIns="0">
            <a:noAutofit/>
          </a:bodyPr>
          <a:lstStyle/>
          <a:p>
            <a:pPr indent="0" lvl="0" marL="0" rtl="0" algn="l">
              <a:spcBef>
                <a:spcPts val="0"/>
              </a:spcBef>
              <a:spcAft>
                <a:spcPts val="0"/>
              </a:spcAft>
              <a:buNone/>
            </a:pPr>
            <a:r>
              <a:rPr lang="en" sz="1400"/>
              <a:t>This alarm will go off after 10 ‘unauthorized’ (401) codes are returned to the server.</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Clr>
                <a:schemeClr val="dk1"/>
              </a:buClr>
              <a:buSzPts val="1100"/>
              <a:buFont typeface="Arial"/>
              <a:buNone/>
            </a:pPr>
            <a:r>
              <a:rPr lang="en" sz="1400"/>
              <a:t>We will make a secondary alarm that will looks for the value ‘Hydra’ inside of the ‘user_agent.original’ field.</a:t>
            </a:r>
            <a:endParaRPr sz="1400"/>
          </a:p>
          <a:p>
            <a:pPr indent="0" lvl="0" marL="0" rtl="0" algn="l">
              <a:spcBef>
                <a:spcPts val="0"/>
              </a:spcBef>
              <a:spcAft>
                <a:spcPts val="0"/>
              </a:spcAft>
              <a:buNone/>
            </a:pPr>
            <a:r>
              <a:t/>
            </a:r>
            <a:endParaRPr sz="1400"/>
          </a:p>
        </p:txBody>
      </p:sp>
      <p:sp>
        <p:nvSpPr>
          <p:cNvPr id="1232" name="Google Shape;1232;p73"/>
          <p:cNvSpPr txBox="1"/>
          <p:nvPr>
            <p:ph idx="3" type="subTitle"/>
          </p:nvPr>
        </p:nvSpPr>
        <p:spPr>
          <a:xfrm>
            <a:off x="4466800" y="1604700"/>
            <a:ext cx="4298400" cy="3301800"/>
          </a:xfrm>
          <a:prstGeom prst="rect">
            <a:avLst/>
          </a:prstGeom>
        </p:spPr>
        <p:txBody>
          <a:bodyPr anchorCtr="0" anchor="t" bIns="0" lIns="457200" spcFirstLastPara="1" rIns="457200" wrap="square" tIns="0">
            <a:noAutofit/>
          </a:bodyPr>
          <a:lstStyle/>
          <a:p>
            <a:pPr indent="0" lvl="0" marL="0" rtl="0" algn="l">
              <a:spcBef>
                <a:spcPts val="0"/>
              </a:spcBef>
              <a:spcAft>
                <a:spcPts val="0"/>
              </a:spcAft>
              <a:buNone/>
            </a:pPr>
            <a:r>
              <a:rPr lang="en" sz="1400"/>
              <a:t>After a total of 10 ‘unauthorized’ codes are returned to the server, the server could automatically block all traffic from the IP address sending the codes for 1-2 hours.</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Clr>
                <a:schemeClr val="dk1"/>
              </a:buClr>
              <a:buSzPts val="1100"/>
              <a:buFont typeface="Arial"/>
              <a:buNone/>
            </a:pPr>
            <a:r>
              <a:rPr lang="en" sz="1400"/>
              <a:t>We could also display a lockout message and lock the page from the login for a temporary period of time from the specific period of time.</a:t>
            </a:r>
            <a:endParaRPr sz="1400"/>
          </a:p>
          <a:p>
            <a:pPr indent="0" lvl="0" marL="0" rtl="0" algn="l">
              <a:spcBef>
                <a:spcPts val="0"/>
              </a:spcBef>
              <a:spcAft>
                <a:spcPts val="0"/>
              </a:spcAft>
              <a:buNone/>
            </a:pPr>
            <a:r>
              <a:t/>
            </a:r>
            <a:endParaRPr sz="14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6" name="Shape 1236"/>
        <p:cNvGrpSpPr/>
        <p:nvPr/>
      </p:nvGrpSpPr>
      <p:grpSpPr>
        <a:xfrm>
          <a:off x="0" y="0"/>
          <a:ext cx="0" cy="0"/>
          <a:chOff x="0" y="0"/>
          <a:chExt cx="0" cy="0"/>
        </a:xfrm>
      </p:grpSpPr>
      <p:sp>
        <p:nvSpPr>
          <p:cNvPr id="1237" name="Google Shape;1237;p7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Mitigation: Detecting</a:t>
            </a:r>
            <a:r>
              <a:rPr lang="en"/>
              <a:t> the WebDAV Connection</a:t>
            </a:r>
            <a:endParaRPr/>
          </a:p>
        </p:txBody>
      </p:sp>
      <p:sp>
        <p:nvSpPr>
          <p:cNvPr id="1238" name="Google Shape;1238;p74"/>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39" name="Google Shape;1239;p74"/>
          <p:cNvSpPr txBox="1"/>
          <p:nvPr>
            <p:ph idx="2" type="subTitle"/>
          </p:nvPr>
        </p:nvSpPr>
        <p:spPr>
          <a:xfrm>
            <a:off x="-12300" y="1602450"/>
            <a:ext cx="4298400" cy="3301800"/>
          </a:xfrm>
          <a:prstGeom prst="rect">
            <a:avLst/>
          </a:prstGeom>
        </p:spPr>
        <p:txBody>
          <a:bodyPr anchorCtr="0" anchor="t" bIns="0" lIns="457200" spcFirstLastPara="1" rIns="457200" wrap="square" tIns="0">
            <a:noAutofit/>
          </a:bodyPr>
          <a:lstStyle/>
          <a:p>
            <a:pPr indent="0" lvl="0" marL="0" rtl="0" algn="l">
              <a:spcBef>
                <a:spcPts val="0"/>
              </a:spcBef>
              <a:spcAft>
                <a:spcPts val="0"/>
              </a:spcAft>
              <a:buNone/>
            </a:pPr>
            <a:r>
              <a:rPr lang="en" sz="1400"/>
              <a:t>This alarm will go off anytime this directory is accessed by a machine other than the machine that should have access.</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Clr>
                <a:schemeClr val="dk1"/>
              </a:buClr>
              <a:buSzPts val="1100"/>
              <a:buFont typeface="Arial"/>
              <a:buNone/>
            </a:pPr>
            <a:r>
              <a:rPr lang="en" sz="1400"/>
              <a:t>The threshold will be any attempts more than 1.</a:t>
            </a:r>
            <a:endParaRPr sz="1400"/>
          </a:p>
          <a:p>
            <a:pPr indent="0" lvl="0" marL="0" rtl="0" algn="l">
              <a:spcBef>
                <a:spcPts val="0"/>
              </a:spcBef>
              <a:spcAft>
                <a:spcPts val="0"/>
              </a:spcAft>
              <a:buNone/>
            </a:pPr>
            <a:r>
              <a:t/>
            </a:r>
            <a:endParaRPr sz="1400"/>
          </a:p>
        </p:txBody>
      </p:sp>
      <p:sp>
        <p:nvSpPr>
          <p:cNvPr id="1240" name="Google Shape;1240;p74"/>
          <p:cNvSpPr txBox="1"/>
          <p:nvPr>
            <p:ph idx="3" type="subTitle"/>
          </p:nvPr>
        </p:nvSpPr>
        <p:spPr>
          <a:xfrm>
            <a:off x="4466800" y="1604700"/>
            <a:ext cx="4298400" cy="3301800"/>
          </a:xfrm>
          <a:prstGeom prst="rect">
            <a:avLst/>
          </a:prstGeom>
        </p:spPr>
        <p:txBody>
          <a:bodyPr anchorCtr="0" anchor="t" bIns="0" lIns="457200" spcFirstLastPara="1" rIns="457200" wrap="square" tIns="0">
            <a:noAutofit/>
          </a:bodyPr>
          <a:lstStyle/>
          <a:p>
            <a:pPr indent="0" lvl="0" marL="0" rtl="0" algn="l">
              <a:spcBef>
                <a:spcPts val="0"/>
              </a:spcBef>
              <a:spcAft>
                <a:spcPts val="0"/>
              </a:spcAft>
              <a:buNone/>
            </a:pPr>
            <a:r>
              <a:rPr lang="en" sz="1400"/>
              <a:t>Connections to this shared folder should not be accessible from the web interface.</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Clr>
                <a:schemeClr val="dk1"/>
              </a:buClr>
              <a:buSzPts val="1100"/>
              <a:buFont typeface="Arial"/>
              <a:buNone/>
            </a:pPr>
            <a:r>
              <a:rPr lang="en" sz="1400"/>
              <a:t>Connections to this shared folder could be restricted by machine with a firewall rule.</a:t>
            </a:r>
            <a:endParaRPr sz="1400"/>
          </a:p>
          <a:p>
            <a:pPr indent="0" lvl="0" marL="0" rtl="0" algn="l">
              <a:spcBef>
                <a:spcPts val="0"/>
              </a:spcBef>
              <a:spcAft>
                <a:spcPts val="0"/>
              </a:spcAft>
              <a:buNone/>
            </a:pPr>
            <a:r>
              <a:t/>
            </a:r>
            <a:endParaRPr sz="14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4" name="Shape 1244"/>
        <p:cNvGrpSpPr/>
        <p:nvPr/>
      </p:nvGrpSpPr>
      <p:grpSpPr>
        <a:xfrm>
          <a:off x="0" y="0"/>
          <a:ext cx="0" cy="0"/>
          <a:chOff x="0" y="0"/>
          <a:chExt cx="0" cy="0"/>
        </a:xfrm>
      </p:grpSpPr>
      <p:sp>
        <p:nvSpPr>
          <p:cNvPr id="1245" name="Google Shape;1245;p7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Mitigation: Identifying Reverse Shell Uploads</a:t>
            </a:r>
            <a:endParaRPr/>
          </a:p>
        </p:txBody>
      </p:sp>
      <p:sp>
        <p:nvSpPr>
          <p:cNvPr id="1246" name="Google Shape;1246;p75"/>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47" name="Google Shape;1247;p75"/>
          <p:cNvSpPr txBox="1"/>
          <p:nvPr>
            <p:ph idx="3" type="subTitle"/>
          </p:nvPr>
        </p:nvSpPr>
        <p:spPr>
          <a:xfrm>
            <a:off x="4466800" y="1604700"/>
            <a:ext cx="4298400" cy="3301800"/>
          </a:xfrm>
          <a:prstGeom prst="rect">
            <a:avLst/>
          </a:prstGeom>
        </p:spPr>
        <p:txBody>
          <a:bodyPr anchorCtr="0" anchor="t" bIns="0" lIns="457200" spcFirstLastPara="1" rIns="457200" wrap="square" tIns="0">
            <a:noAutofit/>
          </a:bodyPr>
          <a:lstStyle/>
          <a:p>
            <a:pPr indent="0" lvl="0" marL="0" rtl="0" algn="l">
              <a:spcBef>
                <a:spcPts val="0"/>
              </a:spcBef>
              <a:spcAft>
                <a:spcPts val="0"/>
              </a:spcAft>
              <a:buClr>
                <a:schemeClr val="dk1"/>
              </a:buClr>
              <a:buSzPts val="1100"/>
              <a:buFont typeface="Arial"/>
              <a:buNone/>
            </a:pPr>
            <a:r>
              <a:rPr lang="en" sz="1400"/>
              <a:t>The best way to remove this vulnerability is to completely restrict and remove the ability to upload files to this directory over the web interface.</a:t>
            </a:r>
            <a:endParaRPr sz="1400"/>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None/>
            </a:pPr>
            <a:r>
              <a:t/>
            </a:r>
            <a:endParaRPr sz="1400"/>
          </a:p>
        </p:txBody>
      </p:sp>
      <p:sp>
        <p:nvSpPr>
          <p:cNvPr id="1248" name="Google Shape;1248;p75"/>
          <p:cNvSpPr txBox="1"/>
          <p:nvPr>
            <p:ph idx="2" type="subTitle"/>
          </p:nvPr>
        </p:nvSpPr>
        <p:spPr>
          <a:xfrm>
            <a:off x="-12300" y="1602450"/>
            <a:ext cx="4298400" cy="3301800"/>
          </a:xfrm>
          <a:prstGeom prst="rect">
            <a:avLst/>
          </a:prstGeom>
        </p:spPr>
        <p:txBody>
          <a:bodyPr anchorCtr="0" anchor="t" bIns="0" lIns="457200" spcFirstLastPara="1" rIns="457200" wrap="square" tIns="0">
            <a:noAutofit/>
          </a:bodyPr>
          <a:lstStyle/>
          <a:p>
            <a:pPr indent="0" lvl="0" marL="0" rtl="0" algn="l">
              <a:spcBef>
                <a:spcPts val="0"/>
              </a:spcBef>
              <a:spcAft>
                <a:spcPts val="0"/>
              </a:spcAft>
              <a:buNone/>
            </a:pPr>
            <a:r>
              <a:rPr lang="en" sz="1400"/>
              <a:t>We will set an alert for any traffic moving through port ‘4444’.</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 sz="1400"/>
              <a:t>We will set a secondary alert for any ‘.php’ file that is uploaded to a server.</a:t>
            </a:r>
            <a:endParaRPr sz="1400"/>
          </a:p>
          <a:p>
            <a:pPr indent="0" lvl="0" marL="0" rtl="0" algn="l">
              <a:spcBef>
                <a:spcPts val="0"/>
              </a:spcBef>
              <a:spcAft>
                <a:spcPts val="0"/>
              </a:spcAft>
              <a:buNone/>
            </a:pPr>
            <a:r>
              <a:t/>
            </a:r>
            <a:endParaRPr sz="1400"/>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None/>
            </a:pPr>
            <a:r>
              <a:rPr lang="en" sz="1400"/>
              <a:t>The threshold will be more than 1 attempt.</a:t>
            </a:r>
            <a:endParaRPr sz="14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2" name="Shape 1252"/>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0" name="Shape 1050"/>
        <p:cNvGrpSpPr/>
        <p:nvPr/>
      </p:nvGrpSpPr>
      <p:grpSpPr>
        <a:xfrm>
          <a:off x="0" y="0"/>
          <a:ext cx="0" cy="0"/>
          <a:chOff x="0" y="0"/>
          <a:chExt cx="0" cy="0"/>
        </a:xfrm>
      </p:grpSpPr>
      <p:sp>
        <p:nvSpPr>
          <p:cNvPr id="1051" name="Google Shape;1051;p56"/>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Network Topology </a:t>
            </a:r>
            <a:endParaRPr/>
          </a:p>
        </p:txBody>
      </p:sp>
      <p:sp>
        <p:nvSpPr>
          <p:cNvPr id="1052" name="Google Shape;1052;p56"/>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6" name="Shape 1056"/>
        <p:cNvGrpSpPr/>
        <p:nvPr/>
      </p:nvGrpSpPr>
      <p:grpSpPr>
        <a:xfrm>
          <a:off x="0" y="0"/>
          <a:ext cx="0" cy="0"/>
          <a:chOff x="0" y="0"/>
          <a:chExt cx="0" cy="0"/>
        </a:xfrm>
      </p:grpSpPr>
      <p:sp>
        <p:nvSpPr>
          <p:cNvPr id="1057" name="Google Shape;1057;p57"/>
          <p:cNvSpPr txBox="1"/>
          <p:nvPr>
            <p:ph idx="2" type="body"/>
          </p:nvPr>
        </p:nvSpPr>
        <p:spPr>
          <a:xfrm>
            <a:off x="115375" y="910475"/>
            <a:ext cx="6699600" cy="3897600"/>
          </a:xfrm>
          <a:prstGeom prst="rect">
            <a:avLst/>
          </a:prstGeom>
          <a:solidFill>
            <a:srgbClr val="1D8BE6">
              <a:alpha val="14530"/>
            </a:srgbClr>
          </a:solidFill>
        </p:spPr>
        <p:txBody>
          <a:bodyPr anchorCtr="0" anchor="t" bIns="914400" lIns="457200" spcFirstLastPara="1" rIns="457200" wrap="square" tIns="0">
            <a:noAutofit/>
          </a:bodyPr>
          <a:lstStyle/>
          <a:p>
            <a:pPr indent="0" lvl="0" marL="0" rtl="0" algn="l">
              <a:spcBef>
                <a:spcPts val="0"/>
              </a:spcBef>
              <a:spcAft>
                <a:spcPts val="0"/>
              </a:spcAft>
              <a:buNone/>
            </a:pPr>
            <a:r>
              <a:t/>
            </a:r>
            <a:endParaRPr/>
          </a:p>
          <a:p>
            <a:pPr indent="0" lvl="0" marL="0" rtl="0" algn="l">
              <a:spcBef>
                <a:spcPts val="800"/>
              </a:spcBef>
              <a:spcAft>
                <a:spcPts val="0"/>
              </a:spcAft>
              <a:buNone/>
            </a:pPr>
            <a:r>
              <a:t/>
            </a:r>
            <a:endParaRPr/>
          </a:p>
          <a:p>
            <a:pPr indent="0" lvl="0" marL="0" rtl="0" algn="l">
              <a:spcBef>
                <a:spcPts val="800"/>
              </a:spcBef>
              <a:spcAft>
                <a:spcPts val="800"/>
              </a:spcAft>
              <a:buNone/>
            </a:pPr>
            <a:r>
              <a:t/>
            </a:r>
            <a:endParaRPr/>
          </a:p>
        </p:txBody>
      </p:sp>
      <p:sp>
        <p:nvSpPr>
          <p:cNvPr id="1058" name="Google Shape;1058;p57"/>
          <p:cNvSpPr txBox="1"/>
          <p:nvPr>
            <p:ph idx="3" type="subTitle"/>
          </p:nvPr>
        </p:nvSpPr>
        <p:spPr>
          <a:xfrm>
            <a:off x="7056300" y="910475"/>
            <a:ext cx="1814100" cy="3784800"/>
          </a:xfrm>
          <a:prstGeom prst="rect">
            <a:avLst/>
          </a:prstGeom>
        </p:spPr>
        <p:txBody>
          <a:bodyPr anchorCtr="0" anchor="t" bIns="182875" lIns="182875" spcFirstLastPara="1" rIns="182875" wrap="square" tIns="182875">
            <a:noAutofit/>
          </a:bodyPr>
          <a:lstStyle/>
          <a:p>
            <a:pPr indent="0" lvl="0" marL="0" rtl="0" algn="l">
              <a:spcBef>
                <a:spcPts val="0"/>
              </a:spcBef>
              <a:spcAft>
                <a:spcPts val="0"/>
              </a:spcAft>
              <a:buClr>
                <a:schemeClr val="dk1"/>
              </a:buClr>
              <a:buSzPts val="1100"/>
              <a:buFont typeface="Arial"/>
              <a:buNone/>
            </a:pPr>
            <a:r>
              <a:rPr lang="en" sz="1100">
                <a:latin typeface="Roboto Black"/>
                <a:ea typeface="Roboto Black"/>
                <a:cs typeface="Roboto Black"/>
                <a:sym typeface="Roboto Black"/>
              </a:rPr>
              <a:t>Network</a:t>
            </a:r>
            <a:endParaRPr b="1" sz="1100"/>
          </a:p>
          <a:p>
            <a:pPr indent="0" lvl="0" marL="0" rtl="0" algn="l">
              <a:spcBef>
                <a:spcPts val="0"/>
              </a:spcBef>
              <a:spcAft>
                <a:spcPts val="0"/>
              </a:spcAft>
              <a:buClr>
                <a:schemeClr val="dk1"/>
              </a:buClr>
              <a:buSzPts val="1100"/>
              <a:buFont typeface="Arial"/>
              <a:buNone/>
            </a:pPr>
            <a:r>
              <a:rPr lang="en"/>
              <a:t>Address </a:t>
            </a:r>
            <a:r>
              <a:rPr lang="en"/>
              <a:t>Range:</a:t>
            </a:r>
            <a:br>
              <a:rPr lang="en"/>
            </a:br>
            <a:r>
              <a:rPr lang="en"/>
              <a:t>192.168.1.0/24</a:t>
            </a:r>
            <a:endParaRPr/>
          </a:p>
          <a:p>
            <a:pPr indent="0" lvl="0" marL="0" rtl="0" algn="l">
              <a:spcBef>
                <a:spcPts val="0"/>
              </a:spcBef>
              <a:spcAft>
                <a:spcPts val="0"/>
              </a:spcAft>
              <a:buClr>
                <a:schemeClr val="dk1"/>
              </a:buClr>
              <a:buSzPts val="1100"/>
              <a:buFont typeface="Arial"/>
              <a:buNone/>
            </a:pPr>
            <a:r>
              <a:rPr lang="en"/>
              <a:t>Netmask: 255.255.255.0</a:t>
            </a:r>
            <a:endParaRPr/>
          </a:p>
          <a:p>
            <a:pPr indent="0" lvl="0" marL="0" rtl="0" algn="l">
              <a:spcBef>
                <a:spcPts val="0"/>
              </a:spcBef>
              <a:spcAft>
                <a:spcPts val="0"/>
              </a:spcAft>
              <a:buClr>
                <a:schemeClr val="dk1"/>
              </a:buClr>
              <a:buSzPts val="1100"/>
              <a:buFont typeface="Arial"/>
              <a:buNone/>
            </a:pPr>
            <a:r>
              <a:rPr lang="en"/>
              <a:t>Gateway: 192.168.1.1</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sz="1100">
                <a:latin typeface="Roboto Black"/>
                <a:ea typeface="Roboto Black"/>
                <a:cs typeface="Roboto Black"/>
                <a:sym typeface="Roboto Black"/>
              </a:rPr>
              <a:t>Machines</a:t>
            </a:r>
            <a:endParaRPr sz="1100">
              <a:latin typeface="Roboto Black"/>
              <a:ea typeface="Roboto Black"/>
              <a:cs typeface="Roboto Black"/>
              <a:sym typeface="Roboto Black"/>
            </a:endParaRPr>
          </a:p>
          <a:p>
            <a:pPr indent="0" lvl="0" marL="0" rtl="0" algn="l">
              <a:spcBef>
                <a:spcPts val="0"/>
              </a:spcBef>
              <a:spcAft>
                <a:spcPts val="0"/>
              </a:spcAft>
              <a:buClr>
                <a:schemeClr val="dk1"/>
              </a:buClr>
              <a:buSzPts val="1100"/>
              <a:buFont typeface="Arial"/>
              <a:buNone/>
            </a:pPr>
            <a:r>
              <a:rPr lang="en"/>
              <a:t>IPv4: 192.168.1.90</a:t>
            </a:r>
            <a:endParaRPr/>
          </a:p>
          <a:p>
            <a:pPr indent="0" lvl="0" marL="0" rtl="0" algn="l">
              <a:spcBef>
                <a:spcPts val="0"/>
              </a:spcBef>
              <a:spcAft>
                <a:spcPts val="0"/>
              </a:spcAft>
              <a:buClr>
                <a:schemeClr val="dk1"/>
              </a:buClr>
              <a:buSzPts val="1100"/>
              <a:buFont typeface="Arial"/>
              <a:buNone/>
            </a:pPr>
            <a:r>
              <a:rPr lang="en"/>
              <a:t>OS: Linux 2.6.32</a:t>
            </a:r>
            <a:endParaRPr/>
          </a:p>
          <a:p>
            <a:pPr indent="0" lvl="0" marL="0" rtl="0" algn="l">
              <a:spcBef>
                <a:spcPts val="0"/>
              </a:spcBef>
              <a:spcAft>
                <a:spcPts val="0"/>
              </a:spcAft>
              <a:buClr>
                <a:schemeClr val="dk1"/>
              </a:buClr>
              <a:buSzPts val="1100"/>
              <a:buFont typeface="Arial"/>
              <a:buNone/>
            </a:pPr>
            <a:r>
              <a:rPr lang="en"/>
              <a:t>Hostname: Kali</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IPv4: 192.168.1.105</a:t>
            </a:r>
            <a:endParaRPr/>
          </a:p>
          <a:p>
            <a:pPr indent="0" lvl="0" marL="0" rtl="0" algn="l">
              <a:spcBef>
                <a:spcPts val="0"/>
              </a:spcBef>
              <a:spcAft>
                <a:spcPts val="0"/>
              </a:spcAft>
              <a:buClr>
                <a:schemeClr val="dk1"/>
              </a:buClr>
              <a:buSzPts val="1100"/>
              <a:buFont typeface="Arial"/>
              <a:buNone/>
            </a:pPr>
            <a:r>
              <a:rPr lang="en"/>
              <a:t>OS: Linux</a:t>
            </a:r>
            <a:endParaRPr/>
          </a:p>
          <a:p>
            <a:pPr indent="0" lvl="0" marL="0" rtl="0" algn="l">
              <a:spcBef>
                <a:spcPts val="0"/>
              </a:spcBef>
              <a:spcAft>
                <a:spcPts val="0"/>
              </a:spcAft>
              <a:buClr>
                <a:schemeClr val="dk1"/>
              </a:buClr>
              <a:buSzPts val="1100"/>
              <a:buFont typeface="Arial"/>
              <a:buNone/>
            </a:pPr>
            <a:r>
              <a:rPr lang="en"/>
              <a:t>Hostname: Capstone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IPv4: 192.168.0.100</a:t>
            </a:r>
            <a:endParaRPr/>
          </a:p>
          <a:p>
            <a:pPr indent="0" lvl="0" marL="0" rtl="0" algn="l">
              <a:spcBef>
                <a:spcPts val="0"/>
              </a:spcBef>
              <a:spcAft>
                <a:spcPts val="0"/>
              </a:spcAft>
              <a:buClr>
                <a:schemeClr val="dk1"/>
              </a:buClr>
              <a:buSzPts val="1100"/>
              <a:buFont typeface="Arial"/>
              <a:buNone/>
            </a:pPr>
            <a:r>
              <a:rPr lang="en"/>
              <a:t>OS: Linux</a:t>
            </a:r>
            <a:endParaRPr/>
          </a:p>
          <a:p>
            <a:pPr indent="0" lvl="0" marL="0" rtl="0" algn="l">
              <a:spcBef>
                <a:spcPts val="0"/>
              </a:spcBef>
              <a:spcAft>
                <a:spcPts val="0"/>
              </a:spcAft>
              <a:buClr>
                <a:schemeClr val="dk1"/>
              </a:buClr>
              <a:buSzPts val="1100"/>
              <a:buFont typeface="Arial"/>
              <a:buNone/>
            </a:pPr>
            <a:r>
              <a:rPr lang="en"/>
              <a:t>Hostname: ELK</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IPv4: 192.168.1.1</a:t>
            </a:r>
            <a:endParaRPr/>
          </a:p>
          <a:p>
            <a:pPr indent="0" lvl="0" marL="0" rtl="0" algn="l">
              <a:spcBef>
                <a:spcPts val="0"/>
              </a:spcBef>
              <a:spcAft>
                <a:spcPts val="0"/>
              </a:spcAft>
              <a:buClr>
                <a:schemeClr val="dk1"/>
              </a:buClr>
              <a:buSzPts val="1100"/>
              <a:buFont typeface="Arial"/>
              <a:buNone/>
            </a:pPr>
            <a:r>
              <a:rPr lang="en"/>
              <a:t>OS: Windows</a:t>
            </a:r>
            <a:endParaRPr/>
          </a:p>
          <a:p>
            <a:pPr indent="0" lvl="0" marL="0" rtl="0" algn="l">
              <a:spcBef>
                <a:spcPts val="0"/>
              </a:spcBef>
              <a:spcAft>
                <a:spcPts val="0"/>
              </a:spcAft>
              <a:buClr>
                <a:schemeClr val="dk1"/>
              </a:buClr>
              <a:buSzPts val="1100"/>
              <a:buFont typeface="Arial"/>
              <a:buNone/>
            </a:pPr>
            <a:r>
              <a:rPr lang="en"/>
              <a:t>Hostname: Red vs Blue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1059" name="Google Shape;1059;p57"/>
          <p:cNvSpPr txBox="1"/>
          <p:nvPr>
            <p:ph type="title"/>
          </p:nvPr>
        </p:nvSpPr>
        <p:spPr>
          <a:xfrm>
            <a:off x="-12425" y="0"/>
            <a:ext cx="6699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Network Topology</a:t>
            </a:r>
            <a:endParaRPr/>
          </a:p>
        </p:txBody>
      </p:sp>
      <p:sp>
        <p:nvSpPr>
          <p:cNvPr id="1060" name="Google Shape;1060;p57"/>
          <p:cNvSpPr txBox="1"/>
          <p:nvPr>
            <p:ph idx="4"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1061" name="Google Shape;1061;p57"/>
          <p:cNvPicPr preferRelativeResize="0"/>
          <p:nvPr/>
        </p:nvPicPr>
        <p:blipFill>
          <a:blip r:embed="rId3">
            <a:alphaModFix/>
          </a:blip>
          <a:stretch>
            <a:fillRect/>
          </a:stretch>
        </p:blipFill>
        <p:spPr>
          <a:xfrm>
            <a:off x="509831" y="966875"/>
            <a:ext cx="5910681" cy="37848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5" name="Shape 1065"/>
        <p:cNvGrpSpPr/>
        <p:nvPr/>
      </p:nvGrpSpPr>
      <p:grpSpPr>
        <a:xfrm>
          <a:off x="0" y="0"/>
          <a:ext cx="0" cy="0"/>
          <a:chOff x="0" y="0"/>
          <a:chExt cx="0" cy="0"/>
        </a:xfrm>
      </p:grpSpPr>
      <p:pic>
        <p:nvPicPr>
          <p:cNvPr id="1066" name="Google Shape;1066;p58"/>
          <p:cNvPicPr preferRelativeResize="0"/>
          <p:nvPr/>
        </p:nvPicPr>
        <p:blipFill>
          <a:blip r:embed="rId3">
            <a:alphaModFix/>
          </a:blip>
          <a:stretch>
            <a:fillRect/>
          </a:stretch>
        </p:blipFill>
        <p:spPr>
          <a:xfrm>
            <a:off x="274322" y="289900"/>
            <a:ext cx="8595295" cy="4593614"/>
          </a:xfrm>
          <a:prstGeom prst="rect">
            <a:avLst/>
          </a:prstGeom>
          <a:noFill/>
          <a:ln>
            <a:noFill/>
          </a:ln>
        </p:spPr>
      </p:pic>
      <p:sp>
        <p:nvSpPr>
          <p:cNvPr id="1067" name="Google Shape;1067;p58"/>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
        <p:nvSpPr>
          <p:cNvPr id="1068" name="Google Shape;1068;p58"/>
          <p:cNvSpPr txBox="1"/>
          <p:nvPr>
            <p:ph type="title"/>
          </p:nvPr>
        </p:nvSpPr>
        <p:spPr>
          <a:xfrm>
            <a:off x="274325" y="1851100"/>
            <a:ext cx="8595300" cy="1029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a:t>Red Team</a:t>
            </a:r>
            <a:endParaRPr b="1"/>
          </a:p>
          <a:p>
            <a:pPr indent="0" lvl="0" marL="0" rtl="0" algn="ctr">
              <a:spcBef>
                <a:spcPts val="0"/>
              </a:spcBef>
              <a:spcAft>
                <a:spcPts val="0"/>
              </a:spcAft>
              <a:buClr>
                <a:schemeClr val="dk1"/>
              </a:buClr>
              <a:buSzPts val="1100"/>
              <a:buFont typeface="Arial"/>
              <a:buNone/>
            </a:pPr>
            <a:r>
              <a:rPr lang="en">
                <a:latin typeface="Roboto Light"/>
                <a:ea typeface="Roboto Light"/>
                <a:cs typeface="Roboto Light"/>
                <a:sym typeface="Roboto Light"/>
              </a:rPr>
              <a:t>Security Assessment</a:t>
            </a:r>
            <a:endParaRPr>
              <a:latin typeface="Roboto Light"/>
              <a:ea typeface="Roboto Light"/>
              <a:cs typeface="Roboto Light"/>
              <a:sym typeface="Roboto Light"/>
            </a:endParaRPr>
          </a:p>
          <a:p>
            <a:pPr indent="0" lvl="0" marL="0" rtl="0" algn="ctr">
              <a:spcBef>
                <a:spcPts val="0"/>
              </a:spcBef>
              <a:spcAft>
                <a:spcPts val="0"/>
              </a:spcAft>
              <a:buNone/>
            </a:pPr>
            <a:r>
              <a:t/>
            </a:r>
            <a:endParaRPr>
              <a:latin typeface="Roboto Light"/>
              <a:ea typeface="Roboto Light"/>
              <a:cs typeface="Roboto Light"/>
              <a:sym typeface="Roboto Light"/>
            </a:endParaRPr>
          </a:p>
        </p:txBody>
      </p:sp>
      <p:sp>
        <p:nvSpPr>
          <p:cNvPr id="1069" name="Google Shape;1069;p58"/>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3" name="Shape 1073"/>
        <p:cNvGrpSpPr/>
        <p:nvPr/>
      </p:nvGrpSpPr>
      <p:grpSpPr>
        <a:xfrm>
          <a:off x="0" y="0"/>
          <a:ext cx="0" cy="0"/>
          <a:chOff x="0" y="0"/>
          <a:chExt cx="0" cy="0"/>
        </a:xfrm>
      </p:grpSpPr>
      <p:sp>
        <p:nvSpPr>
          <p:cNvPr id="1074" name="Google Shape;1074;p5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Recon: Describing the Target</a:t>
            </a:r>
            <a:endParaRPr/>
          </a:p>
        </p:txBody>
      </p:sp>
      <p:sp>
        <p:nvSpPr>
          <p:cNvPr id="1075" name="Google Shape;1075;p59"/>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marR="0" rtl="0" algn="l">
              <a:lnSpc>
                <a:spcPct val="100000"/>
              </a:lnSpc>
              <a:spcBef>
                <a:spcPts val="0"/>
              </a:spcBef>
              <a:spcAft>
                <a:spcPts val="0"/>
              </a:spcAft>
              <a:buNone/>
            </a:pPr>
            <a:r>
              <a:rPr lang="en">
                <a:latin typeface="Roboto Medium"/>
                <a:ea typeface="Roboto Medium"/>
                <a:cs typeface="Roboto Medium"/>
                <a:sym typeface="Roboto Medium"/>
              </a:rPr>
              <a:t>Nmap </a:t>
            </a:r>
            <a:r>
              <a:rPr lang="en">
                <a:latin typeface="Roboto Medium"/>
                <a:ea typeface="Roboto Medium"/>
                <a:cs typeface="Roboto Medium"/>
                <a:sym typeface="Roboto Medium"/>
              </a:rPr>
              <a:t>identified</a:t>
            </a:r>
            <a:r>
              <a:rPr lang="en">
                <a:latin typeface="Roboto Medium"/>
                <a:ea typeface="Roboto Medium"/>
                <a:cs typeface="Roboto Medium"/>
                <a:sym typeface="Roboto Medium"/>
              </a:rPr>
              <a:t> the following hosts on the network:</a:t>
            </a:r>
            <a:endParaRPr>
              <a:latin typeface="Roboto Medium"/>
              <a:ea typeface="Roboto Medium"/>
              <a:cs typeface="Roboto Medium"/>
              <a:sym typeface="Roboto Medium"/>
            </a:endParaRPr>
          </a:p>
        </p:txBody>
      </p:sp>
      <p:sp>
        <p:nvSpPr>
          <p:cNvPr id="1076" name="Google Shape;1076;p59"/>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graphicFrame>
        <p:nvGraphicFramePr>
          <p:cNvPr id="1077" name="Google Shape;1077;p59"/>
          <p:cNvGraphicFramePr/>
          <p:nvPr/>
        </p:nvGraphicFramePr>
        <p:xfrm>
          <a:off x="419800" y="1198750"/>
          <a:ext cx="3000000" cy="3000000"/>
        </p:xfrm>
        <a:graphic>
          <a:graphicData uri="http://schemas.openxmlformats.org/drawingml/2006/table">
            <a:tbl>
              <a:tblPr>
                <a:noFill/>
                <a:tableStyleId>{DA810314-7939-4141-B701-92FFDA906CC1}</a:tableStyleId>
              </a:tblPr>
              <a:tblGrid>
                <a:gridCol w="2782200"/>
                <a:gridCol w="2782200"/>
                <a:gridCol w="2782200"/>
              </a:tblGrid>
              <a:tr h="403225">
                <a:tc>
                  <a:txBody>
                    <a:bodyPr/>
                    <a:lstStyle/>
                    <a:p>
                      <a:pPr indent="0" lvl="0" marL="0" rtl="0" algn="l">
                        <a:spcBef>
                          <a:spcPts val="0"/>
                        </a:spcBef>
                        <a:spcAft>
                          <a:spcPts val="0"/>
                        </a:spcAft>
                        <a:buNone/>
                      </a:pPr>
                      <a:r>
                        <a:rPr b="1" lang="en">
                          <a:solidFill>
                            <a:srgbClr val="FFFFFF"/>
                          </a:solidFill>
                          <a:latin typeface="Roboto"/>
                          <a:ea typeface="Roboto"/>
                          <a:cs typeface="Roboto"/>
                          <a:sym typeface="Roboto"/>
                        </a:rPr>
                        <a:t>Hostname</a:t>
                      </a:r>
                      <a:endParaRPr b="1">
                        <a:solidFill>
                          <a:srgbClr val="FFFFFF"/>
                        </a:solidFill>
                        <a:latin typeface="Roboto"/>
                        <a:ea typeface="Roboto"/>
                        <a:cs typeface="Roboto"/>
                        <a:sym typeface="Roboto"/>
                      </a:endParaRPr>
                    </a:p>
                  </a:txBody>
                  <a:tcPr marT="91425" marB="91425" marR="182875" marL="18287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990000"/>
                    </a:solidFill>
                  </a:tcPr>
                </a:tc>
                <a:tc>
                  <a:txBody>
                    <a:bodyPr/>
                    <a:lstStyle/>
                    <a:p>
                      <a:pPr indent="0" lvl="0" marL="0" rtl="0" algn="l">
                        <a:spcBef>
                          <a:spcPts val="0"/>
                        </a:spcBef>
                        <a:spcAft>
                          <a:spcPts val="0"/>
                        </a:spcAft>
                        <a:buNone/>
                      </a:pPr>
                      <a:r>
                        <a:rPr b="1" lang="en">
                          <a:solidFill>
                            <a:srgbClr val="FFFFFF"/>
                          </a:solidFill>
                          <a:latin typeface="Roboto"/>
                          <a:ea typeface="Roboto"/>
                          <a:cs typeface="Roboto"/>
                          <a:sym typeface="Roboto"/>
                        </a:rPr>
                        <a:t>IP Address</a:t>
                      </a:r>
                      <a:endParaRPr b="1">
                        <a:solidFill>
                          <a:srgbClr val="FFFFFF"/>
                        </a:solidFill>
                        <a:latin typeface="Roboto"/>
                        <a:ea typeface="Roboto"/>
                        <a:cs typeface="Roboto"/>
                        <a:sym typeface="Roboto"/>
                      </a:endParaRPr>
                    </a:p>
                  </a:txBody>
                  <a:tcPr marT="91425" marB="91425" marR="182875" marL="18287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990000"/>
                    </a:solidFill>
                  </a:tcPr>
                </a:tc>
                <a:tc>
                  <a:txBody>
                    <a:bodyPr/>
                    <a:lstStyle/>
                    <a:p>
                      <a:pPr indent="0" lvl="0" marL="0" rtl="0" algn="l">
                        <a:spcBef>
                          <a:spcPts val="0"/>
                        </a:spcBef>
                        <a:spcAft>
                          <a:spcPts val="0"/>
                        </a:spcAft>
                        <a:buNone/>
                      </a:pPr>
                      <a:r>
                        <a:rPr b="1" lang="en">
                          <a:solidFill>
                            <a:srgbClr val="FFFFFF"/>
                          </a:solidFill>
                          <a:latin typeface="Roboto"/>
                          <a:ea typeface="Roboto"/>
                          <a:cs typeface="Roboto"/>
                          <a:sym typeface="Roboto"/>
                        </a:rPr>
                        <a:t>Role on Network</a:t>
                      </a:r>
                      <a:endParaRPr b="1">
                        <a:solidFill>
                          <a:srgbClr val="FFFFFF"/>
                        </a:solidFill>
                        <a:latin typeface="Roboto"/>
                        <a:ea typeface="Roboto"/>
                        <a:cs typeface="Roboto"/>
                        <a:sym typeface="Roboto"/>
                      </a:endParaRPr>
                    </a:p>
                  </a:txBody>
                  <a:tcPr marT="91425" marB="91425" marR="182875" marL="18287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990000"/>
                    </a:solidFill>
                  </a:tcPr>
                </a:tc>
              </a:tr>
              <a:tr h="793475">
                <a:tc>
                  <a:txBody>
                    <a:bodyPr/>
                    <a:lstStyle/>
                    <a:p>
                      <a:pPr indent="0" lvl="0" marL="0" rtl="0" algn="l">
                        <a:spcBef>
                          <a:spcPts val="0"/>
                        </a:spcBef>
                        <a:spcAft>
                          <a:spcPts val="0"/>
                        </a:spcAft>
                        <a:buNone/>
                      </a:pPr>
                      <a:r>
                        <a:rPr lang="en" sz="1200">
                          <a:latin typeface="Roboto"/>
                          <a:ea typeface="Roboto"/>
                          <a:cs typeface="Roboto"/>
                          <a:sym typeface="Roboto"/>
                        </a:rPr>
                        <a:t>Red vs Blue</a:t>
                      </a:r>
                      <a:endParaRPr sz="12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Roboto"/>
                          <a:ea typeface="Roboto"/>
                          <a:cs typeface="Roboto"/>
                          <a:sym typeface="Roboto"/>
                        </a:rPr>
                        <a:t>192.168.1.1</a:t>
                      </a:r>
                      <a:endParaRPr sz="12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DBD9E8"/>
                    </a:solidFill>
                  </a:tcPr>
                </a:tc>
                <a:tc>
                  <a:txBody>
                    <a:bodyPr/>
                    <a:lstStyle/>
                    <a:p>
                      <a:pPr indent="0" lvl="0" marL="0" rtl="0" algn="l">
                        <a:spcBef>
                          <a:spcPts val="0"/>
                        </a:spcBef>
                        <a:spcAft>
                          <a:spcPts val="0"/>
                        </a:spcAft>
                        <a:buNone/>
                      </a:pPr>
                      <a:r>
                        <a:rPr lang="en" sz="1200">
                          <a:latin typeface="Roboto"/>
                          <a:ea typeface="Roboto"/>
                          <a:cs typeface="Roboto"/>
                          <a:sym typeface="Roboto"/>
                        </a:rPr>
                        <a:t>Virtual Host Machine</a:t>
                      </a:r>
                      <a:endParaRPr sz="12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r>
              <a:tr h="793475">
                <a:tc>
                  <a:txBody>
                    <a:bodyPr/>
                    <a:lstStyle/>
                    <a:p>
                      <a:pPr indent="0" lvl="0" marL="0" rtl="0" algn="l">
                        <a:spcBef>
                          <a:spcPts val="0"/>
                        </a:spcBef>
                        <a:spcAft>
                          <a:spcPts val="0"/>
                        </a:spcAft>
                        <a:buNone/>
                      </a:pPr>
                      <a:r>
                        <a:rPr lang="en" sz="1200">
                          <a:latin typeface="Roboto"/>
                          <a:ea typeface="Roboto"/>
                          <a:cs typeface="Roboto"/>
                          <a:sym typeface="Roboto"/>
                        </a:rPr>
                        <a:t>Kali</a:t>
                      </a:r>
                      <a:endParaRPr sz="12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Roboto"/>
                          <a:ea typeface="Roboto"/>
                          <a:cs typeface="Roboto"/>
                          <a:sym typeface="Roboto"/>
                        </a:rPr>
                        <a:t>192.168.1.90</a:t>
                      </a:r>
                      <a:endParaRPr sz="12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DBD9E8"/>
                    </a:solidFill>
                  </a:tcPr>
                </a:tc>
                <a:tc>
                  <a:txBody>
                    <a:bodyPr/>
                    <a:lstStyle/>
                    <a:p>
                      <a:pPr indent="0" lvl="0" marL="0" rtl="0" algn="l">
                        <a:spcBef>
                          <a:spcPts val="0"/>
                        </a:spcBef>
                        <a:spcAft>
                          <a:spcPts val="0"/>
                        </a:spcAft>
                        <a:buNone/>
                      </a:pPr>
                      <a:r>
                        <a:rPr lang="en" sz="1200">
                          <a:latin typeface="Roboto"/>
                          <a:ea typeface="Roboto"/>
                          <a:cs typeface="Roboto"/>
                          <a:sym typeface="Roboto"/>
                        </a:rPr>
                        <a:t>Attacking Machine</a:t>
                      </a:r>
                      <a:endParaRPr sz="12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r>
              <a:tr h="793475">
                <a:tc>
                  <a:txBody>
                    <a:bodyPr/>
                    <a:lstStyle/>
                    <a:p>
                      <a:pPr indent="0" lvl="0" marL="0" rtl="0" algn="l">
                        <a:spcBef>
                          <a:spcPts val="0"/>
                        </a:spcBef>
                        <a:spcAft>
                          <a:spcPts val="0"/>
                        </a:spcAft>
                        <a:buNone/>
                      </a:pPr>
                      <a:r>
                        <a:rPr lang="en" sz="1200">
                          <a:latin typeface="Roboto"/>
                          <a:ea typeface="Roboto"/>
                          <a:cs typeface="Roboto"/>
                          <a:sym typeface="Roboto"/>
                        </a:rPr>
                        <a:t>ELK</a:t>
                      </a:r>
                      <a:endParaRPr sz="12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Roboto"/>
                          <a:ea typeface="Roboto"/>
                          <a:cs typeface="Roboto"/>
                          <a:sym typeface="Roboto"/>
                        </a:rPr>
                        <a:t>192.168.1.100</a:t>
                      </a:r>
                      <a:endParaRPr sz="12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DBD9E8"/>
                    </a:solidFill>
                  </a:tcPr>
                </a:tc>
                <a:tc>
                  <a:txBody>
                    <a:bodyPr/>
                    <a:lstStyle/>
                    <a:p>
                      <a:pPr indent="0" lvl="0" marL="0" rtl="0" algn="l">
                        <a:spcBef>
                          <a:spcPts val="0"/>
                        </a:spcBef>
                        <a:spcAft>
                          <a:spcPts val="0"/>
                        </a:spcAft>
                        <a:buNone/>
                      </a:pPr>
                      <a:r>
                        <a:rPr lang="en" sz="1200">
                          <a:latin typeface="Roboto"/>
                          <a:ea typeface="Roboto"/>
                          <a:cs typeface="Roboto"/>
                          <a:sym typeface="Roboto"/>
                        </a:rPr>
                        <a:t>Logs data of activity from the Capstone Machine</a:t>
                      </a:r>
                      <a:endParaRPr sz="12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r>
              <a:tr h="793475">
                <a:tc>
                  <a:txBody>
                    <a:bodyPr/>
                    <a:lstStyle/>
                    <a:p>
                      <a:pPr indent="0" lvl="0" marL="0" rtl="0" algn="l">
                        <a:spcBef>
                          <a:spcPts val="0"/>
                        </a:spcBef>
                        <a:spcAft>
                          <a:spcPts val="0"/>
                        </a:spcAft>
                        <a:buNone/>
                      </a:pPr>
                      <a:r>
                        <a:rPr lang="en" sz="1200">
                          <a:latin typeface="Roboto"/>
                          <a:ea typeface="Roboto"/>
                          <a:cs typeface="Roboto"/>
                          <a:sym typeface="Roboto"/>
                        </a:rPr>
                        <a:t>Capstone</a:t>
                      </a:r>
                      <a:endParaRPr sz="12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Roboto"/>
                          <a:ea typeface="Roboto"/>
                          <a:cs typeface="Roboto"/>
                          <a:sym typeface="Roboto"/>
                        </a:rPr>
                        <a:t>192.168.1.105</a:t>
                      </a:r>
                      <a:endParaRPr sz="12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DBD9E8"/>
                    </a:solidFill>
                  </a:tcPr>
                </a:tc>
                <a:tc>
                  <a:txBody>
                    <a:bodyPr/>
                    <a:lstStyle/>
                    <a:p>
                      <a:pPr indent="0" lvl="0" marL="0" rtl="0" algn="l">
                        <a:spcBef>
                          <a:spcPts val="0"/>
                        </a:spcBef>
                        <a:spcAft>
                          <a:spcPts val="0"/>
                        </a:spcAft>
                        <a:buNone/>
                      </a:pPr>
                      <a:r>
                        <a:rPr lang="en" sz="1200">
                          <a:latin typeface="Roboto"/>
                          <a:ea typeface="Roboto"/>
                          <a:cs typeface="Roboto"/>
                          <a:sym typeface="Roboto"/>
                        </a:rPr>
                        <a:t>Vulnerable Machine</a:t>
                      </a:r>
                      <a:endParaRPr sz="12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1" name="Shape 1081"/>
        <p:cNvGrpSpPr/>
        <p:nvPr/>
      </p:nvGrpSpPr>
      <p:grpSpPr>
        <a:xfrm>
          <a:off x="0" y="0"/>
          <a:ext cx="0" cy="0"/>
          <a:chOff x="0" y="0"/>
          <a:chExt cx="0" cy="0"/>
        </a:xfrm>
      </p:grpSpPr>
      <p:sp>
        <p:nvSpPr>
          <p:cNvPr id="1082" name="Google Shape;1082;p6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Vulnerability </a:t>
            </a:r>
            <a:r>
              <a:rPr lang="en"/>
              <a:t>Assessment</a:t>
            </a:r>
            <a:endParaRPr/>
          </a:p>
        </p:txBody>
      </p:sp>
      <p:sp>
        <p:nvSpPr>
          <p:cNvPr id="1083" name="Google Shape;1083;p60"/>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latin typeface="Roboto Medium"/>
                <a:ea typeface="Roboto Medium"/>
                <a:cs typeface="Roboto Medium"/>
                <a:sym typeface="Roboto Medium"/>
              </a:rPr>
              <a:t>The assessment uncovered the following critical vulnerabilities in the target:</a:t>
            </a:r>
            <a:endParaRPr/>
          </a:p>
        </p:txBody>
      </p:sp>
      <p:sp>
        <p:nvSpPr>
          <p:cNvPr id="1084" name="Google Shape;1084;p60"/>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graphicFrame>
        <p:nvGraphicFramePr>
          <p:cNvPr id="1085" name="Google Shape;1085;p60"/>
          <p:cNvGraphicFramePr/>
          <p:nvPr/>
        </p:nvGraphicFramePr>
        <p:xfrm>
          <a:off x="254700" y="1100850"/>
          <a:ext cx="3000000" cy="3000000"/>
        </p:xfrm>
        <a:graphic>
          <a:graphicData uri="http://schemas.openxmlformats.org/drawingml/2006/table">
            <a:tbl>
              <a:tblPr>
                <a:noFill/>
                <a:tableStyleId>{DA810314-7939-4141-B701-92FFDA906CC1}</a:tableStyleId>
              </a:tblPr>
              <a:tblGrid>
                <a:gridCol w="2878200"/>
                <a:gridCol w="2878200"/>
                <a:gridCol w="2878200"/>
              </a:tblGrid>
              <a:tr h="387875">
                <a:tc>
                  <a:txBody>
                    <a:bodyPr/>
                    <a:lstStyle/>
                    <a:p>
                      <a:pPr indent="0" lvl="0" marL="0" rtl="0" algn="l">
                        <a:spcBef>
                          <a:spcPts val="0"/>
                        </a:spcBef>
                        <a:spcAft>
                          <a:spcPts val="0"/>
                        </a:spcAft>
                        <a:buNone/>
                      </a:pPr>
                      <a:r>
                        <a:rPr b="1" lang="en">
                          <a:solidFill>
                            <a:srgbClr val="FFFFFF"/>
                          </a:solidFill>
                          <a:latin typeface="Roboto"/>
                          <a:ea typeface="Roboto"/>
                          <a:cs typeface="Roboto"/>
                          <a:sym typeface="Roboto"/>
                        </a:rPr>
                        <a:t>Vulnerability</a:t>
                      </a:r>
                      <a:endParaRPr b="1">
                        <a:solidFill>
                          <a:srgbClr val="FFFFFF"/>
                        </a:solidFill>
                        <a:latin typeface="Roboto"/>
                        <a:ea typeface="Roboto"/>
                        <a:cs typeface="Roboto"/>
                        <a:sym typeface="Roboto"/>
                      </a:endParaRPr>
                    </a:p>
                  </a:txBody>
                  <a:tcPr marT="91425" marB="91425" marR="182875" marL="182875" anchor="ctr">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990000"/>
                    </a:solidFill>
                  </a:tcPr>
                </a:tc>
                <a:tc>
                  <a:txBody>
                    <a:bodyPr/>
                    <a:lstStyle/>
                    <a:p>
                      <a:pPr indent="0" lvl="0" marL="0" rtl="0" algn="l">
                        <a:spcBef>
                          <a:spcPts val="0"/>
                        </a:spcBef>
                        <a:spcAft>
                          <a:spcPts val="0"/>
                        </a:spcAft>
                        <a:buNone/>
                      </a:pPr>
                      <a:r>
                        <a:rPr b="1" lang="en">
                          <a:solidFill>
                            <a:srgbClr val="FFFFFF"/>
                          </a:solidFill>
                          <a:latin typeface="Roboto"/>
                          <a:ea typeface="Roboto"/>
                          <a:cs typeface="Roboto"/>
                          <a:sym typeface="Roboto"/>
                        </a:rPr>
                        <a:t>Description</a:t>
                      </a:r>
                      <a:endParaRPr b="1">
                        <a:solidFill>
                          <a:srgbClr val="FFFFFF"/>
                        </a:solidFill>
                        <a:latin typeface="Roboto"/>
                        <a:ea typeface="Roboto"/>
                        <a:cs typeface="Roboto"/>
                        <a:sym typeface="Roboto"/>
                      </a:endParaRPr>
                    </a:p>
                  </a:txBody>
                  <a:tcPr marT="91425" marB="91425" marR="182875" marL="182875" anchor="ctr">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990000"/>
                    </a:solidFill>
                  </a:tcPr>
                </a:tc>
                <a:tc>
                  <a:txBody>
                    <a:bodyPr/>
                    <a:lstStyle/>
                    <a:p>
                      <a:pPr indent="0" lvl="0" marL="0" rtl="0" algn="l">
                        <a:spcBef>
                          <a:spcPts val="0"/>
                        </a:spcBef>
                        <a:spcAft>
                          <a:spcPts val="0"/>
                        </a:spcAft>
                        <a:buNone/>
                      </a:pPr>
                      <a:r>
                        <a:rPr b="1" lang="en">
                          <a:solidFill>
                            <a:srgbClr val="FFFFFF"/>
                          </a:solidFill>
                          <a:latin typeface="Roboto"/>
                          <a:ea typeface="Roboto"/>
                          <a:cs typeface="Roboto"/>
                          <a:sym typeface="Roboto"/>
                        </a:rPr>
                        <a:t>Impact</a:t>
                      </a:r>
                      <a:endParaRPr b="1">
                        <a:solidFill>
                          <a:srgbClr val="FFFFFF"/>
                        </a:solidFill>
                        <a:latin typeface="Roboto"/>
                        <a:ea typeface="Roboto"/>
                        <a:cs typeface="Roboto"/>
                        <a:sym typeface="Roboto"/>
                      </a:endParaRPr>
                    </a:p>
                  </a:txBody>
                  <a:tcPr marT="91425" marB="91425" marR="182875" marL="182875" anchor="ctr">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990000"/>
                    </a:solidFill>
                  </a:tcPr>
                </a:tc>
              </a:tr>
              <a:tr h="783300">
                <a:tc>
                  <a:txBody>
                    <a:bodyPr/>
                    <a:lstStyle/>
                    <a:p>
                      <a:pPr indent="0" lvl="0" marL="0" rtl="0" algn="l">
                        <a:spcBef>
                          <a:spcPts val="0"/>
                        </a:spcBef>
                        <a:spcAft>
                          <a:spcPts val="0"/>
                        </a:spcAft>
                        <a:buNone/>
                      </a:pPr>
                      <a:r>
                        <a:rPr lang="en" sz="1200">
                          <a:latin typeface="Roboto"/>
                          <a:ea typeface="Roboto"/>
                          <a:cs typeface="Roboto"/>
                          <a:sym typeface="Roboto"/>
                        </a:rPr>
                        <a:t>Port 80 Open</a:t>
                      </a:r>
                      <a:endParaRPr sz="12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None/>
                      </a:pPr>
                      <a:r>
                        <a:rPr lang="en" sz="1000">
                          <a:latin typeface="Roboto"/>
                          <a:ea typeface="Roboto"/>
                          <a:cs typeface="Roboto"/>
                          <a:sym typeface="Roboto"/>
                        </a:rPr>
                        <a:t>Open ports create the possibility of attackers gaining access to private information and it increases the risk of a data breach.</a:t>
                      </a:r>
                      <a:endParaRPr sz="10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DBD9E8"/>
                    </a:solidFill>
                  </a:tcPr>
                </a:tc>
                <a:tc>
                  <a:txBody>
                    <a:bodyPr/>
                    <a:lstStyle/>
                    <a:p>
                      <a:pPr indent="0" lvl="0" marL="0" rtl="0" algn="l">
                        <a:spcBef>
                          <a:spcPts val="0"/>
                        </a:spcBef>
                        <a:spcAft>
                          <a:spcPts val="0"/>
                        </a:spcAft>
                        <a:buNone/>
                      </a:pPr>
                      <a:r>
                        <a:rPr lang="en" sz="1000">
                          <a:latin typeface="Roboto"/>
                          <a:ea typeface="Roboto"/>
                          <a:cs typeface="Roboto"/>
                          <a:sym typeface="Roboto"/>
                        </a:rPr>
                        <a:t>This vulnerability allowed the attacker to find a private directory containing sensitive information that they would later exploit.</a:t>
                      </a:r>
                      <a:endParaRPr sz="10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r>
              <a:tr h="783300">
                <a:tc>
                  <a:txBody>
                    <a:bodyPr/>
                    <a:lstStyle/>
                    <a:p>
                      <a:pPr indent="0" lvl="0" marL="0" rtl="0" algn="l">
                        <a:spcBef>
                          <a:spcPts val="0"/>
                        </a:spcBef>
                        <a:spcAft>
                          <a:spcPts val="0"/>
                        </a:spcAft>
                        <a:buNone/>
                      </a:pPr>
                      <a:r>
                        <a:rPr lang="en" sz="1200">
                          <a:solidFill>
                            <a:schemeClr val="dk1"/>
                          </a:solidFill>
                          <a:latin typeface="Roboto"/>
                          <a:ea typeface="Roboto"/>
                          <a:cs typeface="Roboto"/>
                          <a:sym typeface="Roboto"/>
                        </a:rPr>
                        <a:t>Accessible Files</a:t>
                      </a:r>
                      <a:endParaRPr sz="12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None/>
                      </a:pPr>
                      <a:r>
                        <a:rPr lang="en" sz="1000">
                          <a:solidFill>
                            <a:schemeClr val="dk1"/>
                          </a:solidFill>
                          <a:latin typeface="Roboto"/>
                          <a:ea typeface="Roboto"/>
                          <a:cs typeface="Roboto"/>
                          <a:sym typeface="Roboto"/>
                        </a:rPr>
                        <a:t>Web servers, FTP servers, and similar servers may store a set of files underneath a “root” directory that is accessible to the server’s users.</a:t>
                      </a:r>
                      <a:endParaRPr sz="10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DBD9E8"/>
                    </a:solidFill>
                  </a:tcPr>
                </a:tc>
                <a:tc>
                  <a:txBody>
                    <a:bodyPr/>
                    <a:lstStyle/>
                    <a:p>
                      <a:pPr indent="0" lvl="0" marL="0" rtl="0" algn="l">
                        <a:spcBef>
                          <a:spcPts val="0"/>
                        </a:spcBef>
                        <a:spcAft>
                          <a:spcPts val="0"/>
                        </a:spcAft>
                        <a:buNone/>
                      </a:pPr>
                      <a:r>
                        <a:rPr lang="en" sz="1000">
                          <a:solidFill>
                            <a:schemeClr val="dk1"/>
                          </a:solidFill>
                          <a:latin typeface="Roboto"/>
                          <a:ea typeface="Roboto"/>
                          <a:cs typeface="Roboto"/>
                          <a:sym typeface="Roboto"/>
                        </a:rPr>
                        <a:t>This vulnerability allows attackers to find and obtain files and directory information by connecting to the server over port 80.</a:t>
                      </a:r>
                      <a:endParaRPr sz="10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r>
              <a:tr h="933950">
                <a:tc>
                  <a:txBody>
                    <a:bodyPr/>
                    <a:lstStyle/>
                    <a:p>
                      <a:pPr indent="0" lvl="0" marL="0" rtl="0" algn="l">
                        <a:spcBef>
                          <a:spcPts val="0"/>
                        </a:spcBef>
                        <a:spcAft>
                          <a:spcPts val="0"/>
                        </a:spcAft>
                        <a:buNone/>
                      </a:pPr>
                      <a:r>
                        <a:rPr lang="en" sz="1200">
                          <a:latin typeface="Roboto"/>
                          <a:ea typeface="Roboto"/>
                          <a:cs typeface="Roboto"/>
                          <a:sym typeface="Roboto"/>
                        </a:rPr>
                        <a:t>Brute Force Attacks</a:t>
                      </a:r>
                      <a:endParaRPr sz="12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None/>
                      </a:pPr>
                      <a:r>
                        <a:rPr lang="en" sz="1000">
                          <a:latin typeface="Roboto"/>
                          <a:ea typeface="Roboto"/>
                          <a:cs typeface="Roboto"/>
                          <a:sym typeface="Roboto"/>
                        </a:rPr>
                        <a:t>When a password is not complex, it may be vulnerable to a brute force attack where a computer, using a wordlist, will continuously guess the password until it find the correct one.</a:t>
                      </a:r>
                      <a:endParaRPr sz="10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DBD9E8"/>
                    </a:solidFill>
                  </a:tcPr>
                </a:tc>
                <a:tc>
                  <a:txBody>
                    <a:bodyPr/>
                    <a:lstStyle/>
                    <a:p>
                      <a:pPr indent="0" lvl="0" marL="0" rtl="0" algn="l">
                        <a:spcBef>
                          <a:spcPts val="0"/>
                        </a:spcBef>
                        <a:spcAft>
                          <a:spcPts val="0"/>
                        </a:spcAft>
                        <a:buNone/>
                      </a:pPr>
                      <a:r>
                        <a:rPr lang="en" sz="1000">
                          <a:latin typeface="Roboto"/>
                          <a:ea typeface="Roboto"/>
                          <a:cs typeface="Roboto"/>
                          <a:sym typeface="Roboto"/>
                        </a:rPr>
                        <a:t>This vulnerability allowed the attacker to correctly guess Ashton’s password since it wasn’t complex, allowing the attacker access to the secret files on the server.</a:t>
                      </a:r>
                      <a:endParaRPr sz="10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r>
              <a:tr h="1045875">
                <a:tc>
                  <a:txBody>
                    <a:bodyPr/>
                    <a:lstStyle/>
                    <a:p>
                      <a:pPr indent="0" lvl="0" marL="0" rtl="0" algn="l">
                        <a:spcBef>
                          <a:spcPts val="0"/>
                        </a:spcBef>
                        <a:spcAft>
                          <a:spcPts val="0"/>
                        </a:spcAft>
                        <a:buNone/>
                      </a:pPr>
                      <a:r>
                        <a:rPr lang="en" sz="1200">
                          <a:latin typeface="Roboto"/>
                          <a:ea typeface="Roboto"/>
                          <a:cs typeface="Roboto"/>
                          <a:sym typeface="Roboto"/>
                        </a:rPr>
                        <a:t>Hashed Password</a:t>
                      </a:r>
                      <a:endParaRPr sz="12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None/>
                      </a:pPr>
                      <a:r>
                        <a:rPr lang="en" sz="1000">
                          <a:latin typeface="Roboto"/>
                          <a:ea typeface="Roboto"/>
                          <a:cs typeface="Roboto"/>
                          <a:sym typeface="Roboto"/>
                        </a:rPr>
                        <a:t>Hashed passwords are easily cracked by different tools, such as, John the Ripper, hashcat, and several other online tools. If your hashed password is not salted it may only take minutes for these tools to crack.</a:t>
                      </a:r>
                      <a:endParaRPr sz="10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DBD9E8"/>
                    </a:solidFill>
                  </a:tcPr>
                </a:tc>
                <a:tc>
                  <a:txBody>
                    <a:bodyPr/>
                    <a:lstStyle/>
                    <a:p>
                      <a:pPr indent="0" lvl="0" marL="0" rtl="0" algn="l">
                        <a:spcBef>
                          <a:spcPts val="0"/>
                        </a:spcBef>
                        <a:spcAft>
                          <a:spcPts val="0"/>
                        </a:spcAft>
                        <a:buNone/>
                      </a:pPr>
                      <a:r>
                        <a:rPr lang="en" sz="1000">
                          <a:latin typeface="Roboto"/>
                          <a:ea typeface="Roboto"/>
                          <a:cs typeface="Roboto"/>
                          <a:sym typeface="Roboto"/>
                        </a:rPr>
                        <a:t>This vulnerability allowed the attacker to quickly crack the hashed password found for John, gaining even more access to the server.</a:t>
                      </a:r>
                      <a:endParaRPr sz="10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9" name="Shape 1089"/>
        <p:cNvGrpSpPr/>
        <p:nvPr/>
      </p:nvGrpSpPr>
      <p:grpSpPr>
        <a:xfrm>
          <a:off x="0" y="0"/>
          <a:ext cx="0" cy="0"/>
          <a:chOff x="0" y="0"/>
          <a:chExt cx="0" cy="0"/>
        </a:xfrm>
      </p:grpSpPr>
      <p:sp>
        <p:nvSpPr>
          <p:cNvPr id="1090" name="Google Shape;1090;p6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Exploitation: Port 80 Open</a:t>
            </a:r>
            <a:endParaRPr/>
          </a:p>
        </p:txBody>
      </p:sp>
      <p:sp>
        <p:nvSpPr>
          <p:cNvPr id="1091" name="Google Shape;1091;p61"/>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092" name="Google Shape;1092;p61"/>
          <p:cNvSpPr/>
          <p:nvPr/>
        </p:nvSpPr>
        <p:spPr>
          <a:xfrm flipH="1">
            <a:off x="667275" y="919400"/>
            <a:ext cx="2428500" cy="11406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61"/>
          <p:cNvSpPr txBox="1"/>
          <p:nvPr/>
        </p:nvSpPr>
        <p:spPr>
          <a:xfrm>
            <a:off x="695775" y="891212"/>
            <a:ext cx="2371500" cy="11970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Clr>
                <a:schemeClr val="dk1"/>
              </a:buClr>
              <a:buSzPts val="1100"/>
              <a:buFont typeface="Arial"/>
              <a:buNone/>
            </a:pPr>
            <a:r>
              <a:rPr b="1" lang="en" sz="1200">
                <a:latin typeface="Roboto"/>
                <a:ea typeface="Roboto"/>
                <a:cs typeface="Roboto"/>
                <a:sym typeface="Roboto"/>
              </a:rPr>
              <a:t>Tools &amp; Processes</a:t>
            </a:r>
            <a:endParaRPr b="1" sz="1200">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sz="1200">
                <a:latin typeface="Roboto"/>
                <a:ea typeface="Roboto"/>
                <a:cs typeface="Roboto"/>
                <a:sym typeface="Roboto"/>
              </a:rPr>
              <a:t>Using </a:t>
            </a:r>
            <a:r>
              <a:rPr b="1" lang="en" sz="1200">
                <a:latin typeface="Roboto"/>
                <a:ea typeface="Roboto"/>
                <a:cs typeface="Roboto"/>
                <a:sym typeface="Roboto"/>
              </a:rPr>
              <a:t>nmap </a:t>
            </a:r>
            <a:r>
              <a:rPr lang="en" sz="1200">
                <a:latin typeface="Roboto"/>
                <a:ea typeface="Roboto"/>
                <a:cs typeface="Roboto"/>
                <a:sym typeface="Roboto"/>
              </a:rPr>
              <a:t>we were able to scan the entire network for any open ports and services.</a:t>
            </a:r>
            <a:endParaRPr sz="1200">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t/>
            </a:r>
            <a:endParaRPr sz="1200">
              <a:latin typeface="Roboto"/>
              <a:ea typeface="Roboto"/>
              <a:cs typeface="Roboto"/>
              <a:sym typeface="Roboto"/>
            </a:endParaRPr>
          </a:p>
        </p:txBody>
      </p:sp>
      <p:sp>
        <p:nvSpPr>
          <p:cNvPr id="1094" name="Google Shape;1094;p61"/>
          <p:cNvSpPr/>
          <p:nvPr/>
        </p:nvSpPr>
        <p:spPr>
          <a:xfrm flipH="1">
            <a:off x="724275" y="2310225"/>
            <a:ext cx="2428500" cy="19176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61"/>
          <p:cNvSpPr txBox="1"/>
          <p:nvPr/>
        </p:nvSpPr>
        <p:spPr>
          <a:xfrm>
            <a:off x="724275" y="2247750"/>
            <a:ext cx="2428500" cy="19176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Clr>
                <a:schemeClr val="dk1"/>
              </a:buClr>
              <a:buSzPts val="1100"/>
              <a:buFont typeface="Arial"/>
              <a:buNone/>
            </a:pPr>
            <a:r>
              <a:rPr b="1" lang="en" sz="1200">
                <a:latin typeface="Roboto"/>
                <a:ea typeface="Roboto"/>
                <a:cs typeface="Roboto"/>
                <a:sym typeface="Roboto"/>
              </a:rPr>
              <a:t>Achievements</a:t>
            </a:r>
            <a:endParaRPr b="1" sz="1200">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sz="1200">
                <a:latin typeface="Roboto"/>
                <a:ea typeface="Roboto"/>
                <a:cs typeface="Roboto"/>
                <a:sym typeface="Roboto"/>
              </a:rPr>
              <a:t>We were able to see that the IP address ‘192.168.1.105’ had port 80 opened, because of this we knew that we may be able to gain access to a directory with important information.</a:t>
            </a:r>
            <a:endParaRPr sz="1200">
              <a:latin typeface="Roboto"/>
              <a:ea typeface="Roboto"/>
              <a:cs typeface="Roboto"/>
              <a:sym typeface="Roboto"/>
            </a:endParaRPr>
          </a:p>
        </p:txBody>
      </p:sp>
      <p:sp>
        <p:nvSpPr>
          <p:cNvPr id="1096" name="Google Shape;1096;p61"/>
          <p:cNvSpPr txBox="1"/>
          <p:nvPr/>
        </p:nvSpPr>
        <p:spPr>
          <a:xfrm>
            <a:off x="3328250" y="1407300"/>
            <a:ext cx="2371500" cy="21360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None/>
            </a:pPr>
            <a:r>
              <a:rPr lang="en" sz="1200">
                <a:latin typeface="Roboto"/>
                <a:ea typeface="Roboto"/>
                <a:cs typeface="Roboto"/>
                <a:sym typeface="Roboto"/>
              </a:rPr>
              <a:t>The command used is as follows:</a:t>
            </a:r>
            <a:endParaRPr sz="1200">
              <a:latin typeface="Roboto"/>
              <a:ea typeface="Roboto"/>
              <a:cs typeface="Roboto"/>
              <a:sym typeface="Roboto"/>
            </a:endParaRPr>
          </a:p>
          <a:p>
            <a:pPr indent="0" lvl="0" marL="0" rtl="0" algn="l">
              <a:lnSpc>
                <a:spcPct val="115000"/>
              </a:lnSpc>
              <a:spcBef>
                <a:spcPts val="0"/>
              </a:spcBef>
              <a:spcAft>
                <a:spcPts val="0"/>
              </a:spcAft>
              <a:buNone/>
            </a:pPr>
            <a:r>
              <a:t/>
            </a:r>
            <a:endParaRPr sz="1200">
              <a:latin typeface="Roboto"/>
              <a:ea typeface="Roboto"/>
              <a:cs typeface="Roboto"/>
              <a:sym typeface="Roboto"/>
            </a:endParaRPr>
          </a:p>
          <a:p>
            <a:pPr indent="0" lvl="0" marL="0" rtl="0" algn="l">
              <a:lnSpc>
                <a:spcPct val="115000"/>
              </a:lnSpc>
              <a:spcBef>
                <a:spcPts val="0"/>
              </a:spcBef>
              <a:spcAft>
                <a:spcPts val="0"/>
              </a:spcAft>
              <a:buNone/>
            </a:pPr>
            <a:r>
              <a:rPr b="1" lang="en" sz="1200">
                <a:latin typeface="Roboto"/>
                <a:ea typeface="Roboto"/>
                <a:cs typeface="Roboto"/>
                <a:sym typeface="Roboto"/>
              </a:rPr>
              <a:t>nmap -sV 192.168.1.0/24</a:t>
            </a:r>
            <a:endParaRPr b="1" sz="1200">
              <a:latin typeface="Roboto"/>
              <a:ea typeface="Roboto"/>
              <a:cs typeface="Roboto"/>
              <a:sym typeface="Roboto"/>
            </a:endParaRPr>
          </a:p>
          <a:p>
            <a:pPr indent="0" lvl="0" marL="0" rtl="0" algn="l">
              <a:lnSpc>
                <a:spcPct val="115000"/>
              </a:lnSpc>
              <a:spcBef>
                <a:spcPts val="0"/>
              </a:spcBef>
              <a:spcAft>
                <a:spcPts val="0"/>
              </a:spcAft>
              <a:buNone/>
            </a:pPr>
            <a:r>
              <a:t/>
            </a:r>
            <a:endParaRPr b="1" sz="1200">
              <a:latin typeface="Roboto"/>
              <a:ea typeface="Roboto"/>
              <a:cs typeface="Roboto"/>
              <a:sym typeface="Roboto"/>
            </a:endParaRPr>
          </a:p>
          <a:p>
            <a:pPr indent="0" lvl="0" marL="0" rtl="0" algn="l">
              <a:lnSpc>
                <a:spcPct val="115000"/>
              </a:lnSpc>
              <a:spcBef>
                <a:spcPts val="0"/>
              </a:spcBef>
              <a:spcAft>
                <a:spcPts val="0"/>
              </a:spcAft>
              <a:buNone/>
            </a:pPr>
            <a:r>
              <a:rPr lang="en" sz="1200">
                <a:latin typeface="Roboto"/>
                <a:ea typeface="Roboto"/>
                <a:cs typeface="Roboto"/>
                <a:sym typeface="Roboto"/>
              </a:rPr>
              <a:t>Below is the specific part of the scan report we are paying attention to for this vulnerability.</a:t>
            </a:r>
            <a:endParaRPr sz="1200">
              <a:latin typeface="Roboto"/>
              <a:ea typeface="Roboto"/>
              <a:cs typeface="Roboto"/>
              <a:sym typeface="Roboto"/>
            </a:endParaRPr>
          </a:p>
        </p:txBody>
      </p:sp>
      <p:pic>
        <p:nvPicPr>
          <p:cNvPr id="1097" name="Google Shape;1097;p61"/>
          <p:cNvPicPr preferRelativeResize="0"/>
          <p:nvPr/>
        </p:nvPicPr>
        <p:blipFill>
          <a:blip r:embed="rId3">
            <a:alphaModFix/>
          </a:blip>
          <a:stretch>
            <a:fillRect/>
          </a:stretch>
        </p:blipFill>
        <p:spPr>
          <a:xfrm>
            <a:off x="3448348" y="3624212"/>
            <a:ext cx="4886751" cy="1031475"/>
          </a:xfrm>
          <a:prstGeom prst="rect">
            <a:avLst/>
          </a:prstGeom>
          <a:noFill/>
          <a:ln>
            <a:noFill/>
          </a:ln>
        </p:spPr>
      </p:pic>
      <p:pic>
        <p:nvPicPr>
          <p:cNvPr id="1098" name="Google Shape;1098;p61"/>
          <p:cNvPicPr preferRelativeResize="0"/>
          <p:nvPr/>
        </p:nvPicPr>
        <p:blipFill>
          <a:blip r:embed="rId4">
            <a:alphaModFix/>
          </a:blip>
          <a:stretch>
            <a:fillRect/>
          </a:stretch>
        </p:blipFill>
        <p:spPr>
          <a:xfrm>
            <a:off x="5558975" y="712100"/>
            <a:ext cx="3304576" cy="27337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2" name="Shape 1102"/>
        <p:cNvGrpSpPr/>
        <p:nvPr/>
      </p:nvGrpSpPr>
      <p:grpSpPr>
        <a:xfrm>
          <a:off x="0" y="0"/>
          <a:ext cx="0" cy="0"/>
          <a:chOff x="0" y="0"/>
          <a:chExt cx="0" cy="0"/>
        </a:xfrm>
      </p:grpSpPr>
      <p:sp>
        <p:nvSpPr>
          <p:cNvPr id="1103" name="Google Shape;1103;p6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Exploitation: Accessible Files</a:t>
            </a:r>
            <a:endParaRPr/>
          </a:p>
        </p:txBody>
      </p:sp>
      <p:sp>
        <p:nvSpPr>
          <p:cNvPr id="1104" name="Google Shape;1104;p62"/>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105" name="Google Shape;1105;p62"/>
          <p:cNvSpPr/>
          <p:nvPr/>
        </p:nvSpPr>
        <p:spPr>
          <a:xfrm flipH="1">
            <a:off x="724275" y="1480575"/>
            <a:ext cx="2428500" cy="19320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62"/>
          <p:cNvSpPr txBox="1"/>
          <p:nvPr/>
        </p:nvSpPr>
        <p:spPr>
          <a:xfrm>
            <a:off x="724275" y="1480625"/>
            <a:ext cx="2371500" cy="19320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None/>
            </a:pPr>
            <a:r>
              <a:rPr b="1" lang="en" sz="1200">
                <a:latin typeface="Roboto"/>
                <a:ea typeface="Roboto"/>
                <a:cs typeface="Roboto"/>
                <a:sym typeface="Roboto"/>
              </a:rPr>
              <a:t>Tools &amp; Processes</a:t>
            </a:r>
            <a:endParaRPr b="1" sz="1200">
              <a:latin typeface="Roboto"/>
              <a:ea typeface="Roboto"/>
              <a:cs typeface="Roboto"/>
              <a:sym typeface="Roboto"/>
            </a:endParaRPr>
          </a:p>
          <a:p>
            <a:pPr indent="0" lvl="0" marL="0" rtl="0" algn="l">
              <a:lnSpc>
                <a:spcPct val="115000"/>
              </a:lnSpc>
              <a:spcBef>
                <a:spcPts val="0"/>
              </a:spcBef>
              <a:spcAft>
                <a:spcPts val="0"/>
              </a:spcAft>
              <a:buNone/>
            </a:pPr>
            <a:r>
              <a:rPr lang="en" sz="1200">
                <a:latin typeface="Roboto"/>
                <a:ea typeface="Roboto"/>
                <a:cs typeface="Roboto"/>
                <a:sym typeface="Roboto"/>
              </a:rPr>
              <a:t>Now that we know that port 80 was open on the web server, we have opened our web browser and navigated to the server using port 80 to see if there is anything we can view.</a:t>
            </a:r>
            <a:endParaRPr sz="1200">
              <a:latin typeface="Roboto"/>
              <a:ea typeface="Roboto"/>
              <a:cs typeface="Roboto"/>
              <a:sym typeface="Roboto"/>
            </a:endParaRPr>
          </a:p>
        </p:txBody>
      </p:sp>
      <p:grpSp>
        <p:nvGrpSpPr>
          <p:cNvPr id="1107" name="Google Shape;1107;p62"/>
          <p:cNvGrpSpPr/>
          <p:nvPr/>
        </p:nvGrpSpPr>
        <p:grpSpPr>
          <a:xfrm>
            <a:off x="457181" y="887903"/>
            <a:ext cx="533372" cy="533480"/>
            <a:chOff x="457200" y="1378813"/>
            <a:chExt cx="695400" cy="695450"/>
          </a:xfrm>
        </p:grpSpPr>
        <p:sp>
          <p:nvSpPr>
            <p:cNvPr id="1108" name="Google Shape;1108;p62"/>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01</a:t>
              </a:r>
              <a:endParaRPr sz="2100">
                <a:solidFill>
                  <a:srgbClr val="FFFFFF"/>
                </a:solidFill>
                <a:latin typeface="Roboto Light"/>
                <a:ea typeface="Roboto Light"/>
                <a:cs typeface="Roboto Light"/>
                <a:sym typeface="Roboto Light"/>
              </a:endParaRPr>
            </a:p>
          </p:txBody>
        </p:sp>
        <p:sp>
          <p:nvSpPr>
            <p:cNvPr id="1109" name="Google Shape;1109;p62"/>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0" name="Google Shape;1110;p62"/>
          <p:cNvGrpSpPr/>
          <p:nvPr/>
        </p:nvGrpSpPr>
        <p:grpSpPr>
          <a:xfrm>
            <a:off x="3228956" y="887903"/>
            <a:ext cx="533372" cy="533480"/>
            <a:chOff x="457200" y="1378813"/>
            <a:chExt cx="695400" cy="695450"/>
          </a:xfrm>
        </p:grpSpPr>
        <p:sp>
          <p:nvSpPr>
            <p:cNvPr id="1111" name="Google Shape;1111;p62"/>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1112" name="Google Shape;1112;p62"/>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13" name="Google Shape;1113;p62"/>
          <p:cNvSpPr/>
          <p:nvPr/>
        </p:nvSpPr>
        <p:spPr>
          <a:xfrm flipH="1">
            <a:off x="3496050" y="1480575"/>
            <a:ext cx="2428500" cy="19320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62"/>
          <p:cNvSpPr txBox="1"/>
          <p:nvPr/>
        </p:nvSpPr>
        <p:spPr>
          <a:xfrm>
            <a:off x="3496050" y="1480625"/>
            <a:ext cx="2428500" cy="17340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None/>
            </a:pPr>
            <a:r>
              <a:rPr b="1" lang="en" sz="1200">
                <a:latin typeface="Roboto"/>
                <a:ea typeface="Roboto"/>
                <a:cs typeface="Roboto"/>
                <a:sym typeface="Roboto"/>
              </a:rPr>
              <a:t>Achievements</a:t>
            </a:r>
            <a:endParaRPr b="1" sz="1200">
              <a:latin typeface="Roboto"/>
              <a:ea typeface="Roboto"/>
              <a:cs typeface="Roboto"/>
              <a:sym typeface="Roboto"/>
            </a:endParaRPr>
          </a:p>
          <a:p>
            <a:pPr indent="0" lvl="0" marL="0" rtl="0" algn="l">
              <a:lnSpc>
                <a:spcPct val="115000"/>
              </a:lnSpc>
              <a:spcBef>
                <a:spcPts val="0"/>
              </a:spcBef>
              <a:spcAft>
                <a:spcPts val="0"/>
              </a:spcAft>
              <a:buNone/>
            </a:pPr>
            <a:r>
              <a:rPr lang="en" sz="1200">
                <a:latin typeface="Roboto"/>
                <a:ea typeface="Roboto"/>
                <a:cs typeface="Roboto"/>
                <a:sym typeface="Roboto"/>
              </a:rPr>
              <a:t>We were able to successfully gain access to the files. Here we found a list of users, including Ashton. Ashton’s file revealed where a secret folder location may be hidden.</a:t>
            </a:r>
            <a:endParaRPr sz="1200">
              <a:latin typeface="Roboto"/>
              <a:ea typeface="Roboto"/>
              <a:cs typeface="Roboto"/>
              <a:sym typeface="Roboto"/>
            </a:endParaRPr>
          </a:p>
        </p:txBody>
      </p:sp>
      <p:pic>
        <p:nvPicPr>
          <p:cNvPr id="1115" name="Google Shape;1115;p62"/>
          <p:cNvPicPr preferRelativeResize="0"/>
          <p:nvPr/>
        </p:nvPicPr>
        <p:blipFill>
          <a:blip r:embed="rId3">
            <a:alphaModFix/>
          </a:blip>
          <a:stretch>
            <a:fillRect/>
          </a:stretch>
        </p:blipFill>
        <p:spPr>
          <a:xfrm>
            <a:off x="6062800" y="1148150"/>
            <a:ext cx="2914650" cy="2101799"/>
          </a:xfrm>
          <a:prstGeom prst="rect">
            <a:avLst/>
          </a:prstGeom>
          <a:noFill/>
          <a:ln>
            <a:noFill/>
          </a:ln>
        </p:spPr>
      </p:pic>
      <p:pic>
        <p:nvPicPr>
          <p:cNvPr id="1116" name="Google Shape;1116;p62"/>
          <p:cNvPicPr preferRelativeResize="0"/>
          <p:nvPr/>
        </p:nvPicPr>
        <p:blipFill>
          <a:blip r:embed="rId4">
            <a:alphaModFix/>
          </a:blip>
          <a:stretch>
            <a:fillRect/>
          </a:stretch>
        </p:blipFill>
        <p:spPr>
          <a:xfrm>
            <a:off x="3592793" y="3504888"/>
            <a:ext cx="5218031" cy="1411762"/>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